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664" r:id="rId2"/>
  </p:sldMasterIdLst>
  <p:notesMasterIdLst>
    <p:notesMasterId r:id="rId8"/>
  </p:notesMasterIdLst>
  <p:sldIdLst>
    <p:sldId id="256" r:id="rId3"/>
    <p:sldId id="257" r:id="rId4"/>
    <p:sldId id="259" r:id="rId5"/>
    <p:sldId id="261" r:id="rId6"/>
    <p:sldId id="262" r:id="rId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02"/>
  </p:normalViewPr>
  <p:slideViewPr>
    <p:cSldViewPr snapToGrid="0" snapToObjects="1">
      <p:cViewPr varScale="1">
        <p:scale>
          <a:sx n="91" d="100"/>
          <a:sy n="91" d="100"/>
        </p:scale>
        <p:origin x="1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07737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7558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593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9343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54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4290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006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6294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 rot="5400000">
            <a:off x="4732350" y="2171687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00" cy="63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900" cy="63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4290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006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6294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457200" y="578350"/>
            <a:ext cx="8229600" cy="5547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600" dirty="0" err="1">
                <a:solidFill>
                  <a:srgbClr val="13ACE3"/>
                </a:solidFill>
                <a:latin typeface="Oswald"/>
                <a:ea typeface="Oswald"/>
                <a:cs typeface="Oswald"/>
                <a:sym typeface="Oswald"/>
              </a:rPr>
              <a:t>Jornadas</a:t>
            </a:r>
            <a:r>
              <a:rPr lang="en-US" sz="3600" dirty="0">
                <a:solidFill>
                  <a:srgbClr val="13ACE3"/>
                </a:solidFill>
                <a:latin typeface="Oswald"/>
                <a:ea typeface="Oswald"/>
                <a:cs typeface="Oswald"/>
                <a:sym typeface="Oswald"/>
              </a:rPr>
              <a:t> de </a:t>
            </a:r>
            <a:r>
              <a:rPr lang="en-US" sz="3600" dirty="0" err="1">
                <a:solidFill>
                  <a:srgbClr val="13ACE3"/>
                </a:solidFill>
                <a:latin typeface="Oswald"/>
                <a:ea typeface="Oswald"/>
                <a:cs typeface="Oswald"/>
                <a:sym typeface="Oswald"/>
              </a:rPr>
              <a:t>transparencia</a:t>
            </a:r>
            <a:r>
              <a:rPr lang="en-US" sz="3600" dirty="0">
                <a:solidFill>
                  <a:srgbClr val="13ACE3"/>
                </a:solidFill>
                <a:latin typeface="Oswald"/>
                <a:ea typeface="Oswald"/>
                <a:cs typeface="Oswald"/>
                <a:sym typeface="Oswald"/>
              </a:rPr>
              <a:t> y </a:t>
            </a:r>
            <a:r>
              <a:rPr lang="en-US" sz="3600" dirty="0" err="1">
                <a:solidFill>
                  <a:srgbClr val="13ACE3"/>
                </a:solidFill>
                <a:latin typeface="Oswald"/>
                <a:ea typeface="Oswald"/>
                <a:cs typeface="Oswald"/>
                <a:sym typeface="Oswald"/>
              </a:rPr>
              <a:t>Buen</a:t>
            </a:r>
            <a:r>
              <a:rPr lang="en-US" sz="3600" dirty="0">
                <a:solidFill>
                  <a:srgbClr val="13ACE3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600" dirty="0" err="1">
                <a:solidFill>
                  <a:srgbClr val="13ACE3"/>
                </a:solidFill>
                <a:latin typeface="Oswald"/>
                <a:ea typeface="Oswald"/>
                <a:cs typeface="Oswald"/>
                <a:sym typeface="Oswald"/>
              </a:rPr>
              <a:t>Gobierno</a:t>
            </a:r>
            <a:endParaRPr lang="en-US" sz="3600" dirty="0">
              <a:solidFill>
                <a:srgbClr val="13ACE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-6985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30555"/>
              <a:buFont typeface="Arial"/>
              <a:buNone/>
            </a:pPr>
            <a:endParaRPr sz="3600" dirty="0">
              <a:solidFill>
                <a:srgbClr val="13ACE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800" dirty="0" err="1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Experiencias</a:t>
            </a:r>
            <a:r>
              <a:rPr lang="en-US" sz="4800" dirty="0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4800" dirty="0" err="1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Bloque</a:t>
            </a:r>
            <a:r>
              <a:rPr lang="en-US" sz="4800" dirty="0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 2: </a:t>
            </a:r>
            <a:r>
              <a:rPr lang="en-US" sz="4800" dirty="0" err="1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Cómo</a:t>
            </a:r>
            <a:r>
              <a:rPr lang="en-US" sz="4800" dirty="0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4800" dirty="0" err="1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innovar</a:t>
            </a:r>
            <a:r>
              <a:rPr lang="en-US" sz="4800" dirty="0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 en la </a:t>
            </a:r>
            <a:r>
              <a:rPr lang="en-US" sz="4800" dirty="0" err="1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Administración</a:t>
            </a:r>
            <a:r>
              <a:rPr lang="en-US" sz="4800" dirty="0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 y no </a:t>
            </a:r>
            <a:r>
              <a:rPr lang="en-US" sz="4800" dirty="0" err="1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morir</a:t>
            </a:r>
            <a:r>
              <a:rPr lang="en-US" sz="4800" dirty="0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 en el </a:t>
            </a:r>
            <a:r>
              <a:rPr lang="en-US" sz="4800" dirty="0" err="1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intento</a:t>
            </a:r>
            <a:r>
              <a:rPr lang="en-US" sz="4800" dirty="0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. </a:t>
            </a:r>
          </a:p>
          <a:p>
            <a:pPr marL="0" lvl="0" indent="-6985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dirty="0">
                <a:solidFill>
                  <a:srgbClr val="13ABE3"/>
                </a:solidFill>
                <a:latin typeface="Oswald"/>
                <a:ea typeface="Oswald"/>
                <a:cs typeface="Oswald"/>
                <a:sym typeface="Oswald"/>
              </a:rPr>
              <a:t>PROCESOS DE CAMBIO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6" name="Shape 126" descr="0001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5700" cy="659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 descr="Z:\COORDINACIÓN\Jornadas Internas\III Jornadas Internas\Anexo 2. III Jornada de Reflexión\Fotos de la 'III Jornada Reflexión'\SAM_2462.JP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4077071"/>
            <a:ext cx="9144000" cy="27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494429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“Foto fija vs Time-laps: metáfora para el trabajo de equipo”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Shape 138" descr="logo2_304x2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8343" y="0"/>
            <a:ext cx="1475700" cy="11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549275"/>
            <a:ext cx="2951100" cy="14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2225" y="620712"/>
            <a:ext cx="2233500" cy="135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6659561" y="3573462"/>
            <a:ext cx="23052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Trabajo colaborativo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539750" y="2565400"/>
            <a:ext cx="2160600" cy="581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Toma de decisiones compartidas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3492500" y="1773236"/>
            <a:ext cx="3240000" cy="581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colaboración, cooperación, corresponsabilidad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1042987" y="5949950"/>
            <a:ext cx="2952900" cy="581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Proceso participativo programación y ejecución </a:t>
            </a:r>
          </a:p>
        </p:txBody>
      </p:sp>
      <p:sp>
        <p:nvSpPr>
          <p:cNvPr id="179" name="Shape 179"/>
          <p:cNvSpPr/>
          <p:nvPr/>
        </p:nvSpPr>
        <p:spPr>
          <a:xfrm>
            <a:off x="395287" y="2060575"/>
            <a:ext cx="2232036" cy="1728809"/>
          </a:xfrm>
          <a:prstGeom prst="irregularSeal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Shape 180"/>
          <p:cNvGrpSpPr/>
          <p:nvPr/>
        </p:nvGrpSpPr>
        <p:grpSpPr>
          <a:xfrm>
            <a:off x="6516590" y="4221176"/>
            <a:ext cx="1582628" cy="1297013"/>
            <a:chOff x="2590800" y="1981200"/>
            <a:chExt cx="4257812" cy="3629025"/>
          </a:xfrm>
        </p:grpSpPr>
        <p:sp>
          <p:nvSpPr>
            <p:cNvPr id="181" name="Shape 181"/>
            <p:cNvSpPr/>
            <p:nvPr/>
          </p:nvSpPr>
          <p:spPr>
            <a:xfrm>
              <a:off x="4951412" y="1981200"/>
              <a:ext cx="1897199" cy="1663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827" y="9583"/>
                  </a:moveTo>
                  <a:lnTo>
                    <a:pt x="57244" y="472"/>
                  </a:lnTo>
                  <a:lnTo>
                    <a:pt x="64650" y="472"/>
                  </a:lnTo>
                  <a:lnTo>
                    <a:pt x="68350" y="9872"/>
                  </a:lnTo>
                  <a:lnTo>
                    <a:pt x="72622" y="10727"/>
                  </a:lnTo>
                  <a:lnTo>
                    <a:pt x="79461" y="3322"/>
                  </a:lnTo>
                  <a:lnTo>
                    <a:pt x="86294" y="6166"/>
                  </a:lnTo>
                  <a:lnTo>
                    <a:pt x="86577" y="16138"/>
                  </a:lnTo>
                  <a:lnTo>
                    <a:pt x="91138" y="19555"/>
                  </a:lnTo>
                  <a:lnTo>
                    <a:pt x="99394" y="15283"/>
                  </a:lnTo>
                  <a:lnTo>
                    <a:pt x="105094" y="20411"/>
                  </a:lnTo>
                  <a:lnTo>
                    <a:pt x="101105" y="29522"/>
                  </a:lnTo>
                  <a:lnTo>
                    <a:pt x="104238" y="33794"/>
                  </a:lnTo>
                  <a:lnTo>
                    <a:pt x="113350" y="33511"/>
                  </a:lnTo>
                  <a:lnTo>
                    <a:pt x="115916" y="40061"/>
                  </a:lnTo>
                  <a:lnTo>
                    <a:pt x="109650" y="45472"/>
                  </a:lnTo>
                  <a:lnTo>
                    <a:pt x="111644" y="54016"/>
                  </a:lnTo>
                  <a:lnTo>
                    <a:pt x="120188" y="57150"/>
                  </a:lnTo>
                  <a:lnTo>
                    <a:pt x="119900" y="64555"/>
                  </a:lnTo>
                  <a:lnTo>
                    <a:pt x="111927" y="67688"/>
                  </a:lnTo>
                  <a:lnTo>
                    <a:pt x="110788" y="73100"/>
                  </a:lnTo>
                  <a:lnTo>
                    <a:pt x="117055" y="79077"/>
                  </a:lnTo>
                  <a:lnTo>
                    <a:pt x="114488" y="85344"/>
                  </a:lnTo>
                  <a:lnTo>
                    <a:pt x="105661" y="85916"/>
                  </a:lnTo>
                  <a:lnTo>
                    <a:pt x="102244" y="91327"/>
                  </a:lnTo>
                  <a:lnTo>
                    <a:pt x="106233" y="99583"/>
                  </a:lnTo>
                  <a:lnTo>
                    <a:pt x="100533" y="104427"/>
                  </a:lnTo>
                  <a:lnTo>
                    <a:pt x="93127" y="101577"/>
                  </a:lnTo>
                  <a:lnTo>
                    <a:pt x="85727" y="105566"/>
                  </a:lnTo>
                  <a:lnTo>
                    <a:pt x="84872" y="115822"/>
                  </a:lnTo>
                  <a:lnTo>
                    <a:pt x="78605" y="117527"/>
                  </a:lnTo>
                  <a:lnTo>
                    <a:pt x="72338" y="110694"/>
                  </a:lnTo>
                  <a:lnTo>
                    <a:pt x="68066" y="112116"/>
                  </a:lnTo>
                  <a:lnTo>
                    <a:pt x="65216" y="120377"/>
                  </a:lnTo>
                  <a:lnTo>
                    <a:pt x="56672" y="120377"/>
                  </a:lnTo>
                  <a:lnTo>
                    <a:pt x="54111" y="111833"/>
                  </a:lnTo>
                  <a:lnTo>
                    <a:pt x="45850" y="109838"/>
                  </a:lnTo>
                  <a:lnTo>
                    <a:pt x="39583" y="116672"/>
                  </a:lnTo>
                  <a:lnTo>
                    <a:pt x="32750" y="113827"/>
                  </a:lnTo>
                  <a:lnTo>
                    <a:pt x="33033" y="103288"/>
                  </a:lnTo>
                  <a:lnTo>
                    <a:pt x="28761" y="100727"/>
                  </a:lnTo>
                  <a:lnTo>
                    <a:pt x="18794" y="104711"/>
                  </a:lnTo>
                  <a:lnTo>
                    <a:pt x="14522" y="99300"/>
                  </a:lnTo>
                  <a:lnTo>
                    <a:pt x="18794" y="89900"/>
                  </a:lnTo>
                  <a:lnTo>
                    <a:pt x="16233" y="85916"/>
                  </a:lnTo>
                  <a:lnTo>
                    <a:pt x="5122" y="86200"/>
                  </a:lnTo>
                  <a:lnTo>
                    <a:pt x="2844" y="79077"/>
                  </a:lnTo>
                  <a:lnTo>
                    <a:pt x="10822" y="71672"/>
                  </a:lnTo>
                  <a:lnTo>
                    <a:pt x="10533" y="67688"/>
                  </a:lnTo>
                  <a:lnTo>
                    <a:pt x="0" y="63416"/>
                  </a:lnTo>
                  <a:lnTo>
                    <a:pt x="283" y="55727"/>
                  </a:lnTo>
                  <a:lnTo>
                    <a:pt x="10822" y="51738"/>
                  </a:lnTo>
                  <a:lnTo>
                    <a:pt x="11672" y="47750"/>
                  </a:lnTo>
                  <a:lnTo>
                    <a:pt x="3416" y="39777"/>
                  </a:lnTo>
                  <a:lnTo>
                    <a:pt x="6261" y="32655"/>
                  </a:lnTo>
                  <a:lnTo>
                    <a:pt x="17655" y="33227"/>
                  </a:lnTo>
                  <a:lnTo>
                    <a:pt x="19933" y="30094"/>
                  </a:lnTo>
                  <a:lnTo>
                    <a:pt x="15661" y="19555"/>
                  </a:lnTo>
                  <a:lnTo>
                    <a:pt x="20788" y="14427"/>
                  </a:lnTo>
                  <a:lnTo>
                    <a:pt x="30755" y="18983"/>
                  </a:lnTo>
                  <a:lnTo>
                    <a:pt x="33605" y="16988"/>
                  </a:lnTo>
                  <a:lnTo>
                    <a:pt x="33888" y="7022"/>
                  </a:lnTo>
                  <a:lnTo>
                    <a:pt x="40155" y="3888"/>
                  </a:lnTo>
                  <a:lnTo>
                    <a:pt x="47277" y="11294"/>
                  </a:lnTo>
                  <a:lnTo>
                    <a:pt x="53827" y="9583"/>
                  </a:lnTo>
                  <a:close/>
                  <a:moveTo>
                    <a:pt x="60094" y="80122"/>
                  </a:moveTo>
                  <a:lnTo>
                    <a:pt x="62083" y="79933"/>
                  </a:lnTo>
                  <a:lnTo>
                    <a:pt x="64077" y="79744"/>
                  </a:lnTo>
                  <a:lnTo>
                    <a:pt x="66072" y="79266"/>
                  </a:lnTo>
                  <a:lnTo>
                    <a:pt x="67877" y="78700"/>
                  </a:lnTo>
                  <a:lnTo>
                    <a:pt x="69488" y="77750"/>
                  </a:lnTo>
                  <a:lnTo>
                    <a:pt x="71200" y="76705"/>
                  </a:lnTo>
                  <a:lnTo>
                    <a:pt x="72811" y="75566"/>
                  </a:lnTo>
                  <a:lnTo>
                    <a:pt x="74050" y="74333"/>
                  </a:lnTo>
                  <a:lnTo>
                    <a:pt x="75377" y="72811"/>
                  </a:lnTo>
                  <a:lnTo>
                    <a:pt x="76611" y="71388"/>
                  </a:lnTo>
                  <a:lnTo>
                    <a:pt x="77561" y="69777"/>
                  </a:lnTo>
                  <a:lnTo>
                    <a:pt x="78416" y="68161"/>
                  </a:lnTo>
                  <a:lnTo>
                    <a:pt x="78983" y="66261"/>
                  </a:lnTo>
                  <a:lnTo>
                    <a:pt x="79555" y="64266"/>
                  </a:lnTo>
                  <a:lnTo>
                    <a:pt x="79933" y="62277"/>
                  </a:lnTo>
                  <a:lnTo>
                    <a:pt x="79933" y="60283"/>
                  </a:lnTo>
                  <a:lnTo>
                    <a:pt x="79933" y="58288"/>
                  </a:lnTo>
                  <a:lnTo>
                    <a:pt x="79555" y="56294"/>
                  </a:lnTo>
                  <a:lnTo>
                    <a:pt x="78983" y="54488"/>
                  </a:lnTo>
                  <a:lnTo>
                    <a:pt x="78416" y="52594"/>
                  </a:lnTo>
                  <a:lnTo>
                    <a:pt x="77561" y="50788"/>
                  </a:lnTo>
                  <a:lnTo>
                    <a:pt x="76611" y="49172"/>
                  </a:lnTo>
                  <a:lnTo>
                    <a:pt x="75377" y="47750"/>
                  </a:lnTo>
                  <a:lnTo>
                    <a:pt x="74050" y="46233"/>
                  </a:lnTo>
                  <a:lnTo>
                    <a:pt x="72811" y="45000"/>
                  </a:lnTo>
                  <a:lnTo>
                    <a:pt x="71200" y="43855"/>
                  </a:lnTo>
                  <a:lnTo>
                    <a:pt x="69488" y="43005"/>
                  </a:lnTo>
                  <a:lnTo>
                    <a:pt x="67877" y="42055"/>
                  </a:lnTo>
                  <a:lnTo>
                    <a:pt x="66072" y="41294"/>
                  </a:lnTo>
                  <a:lnTo>
                    <a:pt x="64077" y="41011"/>
                  </a:lnTo>
                  <a:lnTo>
                    <a:pt x="62083" y="40627"/>
                  </a:lnTo>
                  <a:lnTo>
                    <a:pt x="60094" y="40627"/>
                  </a:lnTo>
                  <a:lnTo>
                    <a:pt x="58005" y="40627"/>
                  </a:lnTo>
                  <a:lnTo>
                    <a:pt x="56011" y="41011"/>
                  </a:lnTo>
                  <a:lnTo>
                    <a:pt x="54205" y="41294"/>
                  </a:lnTo>
                  <a:lnTo>
                    <a:pt x="52400" y="42055"/>
                  </a:lnTo>
                  <a:lnTo>
                    <a:pt x="50788" y="43005"/>
                  </a:lnTo>
                  <a:lnTo>
                    <a:pt x="49077" y="43855"/>
                  </a:lnTo>
                  <a:lnTo>
                    <a:pt x="47466" y="45000"/>
                  </a:lnTo>
                  <a:lnTo>
                    <a:pt x="46038" y="46233"/>
                  </a:lnTo>
                  <a:lnTo>
                    <a:pt x="44711" y="47750"/>
                  </a:lnTo>
                  <a:lnTo>
                    <a:pt x="43666" y="49172"/>
                  </a:lnTo>
                  <a:lnTo>
                    <a:pt x="42716" y="50788"/>
                  </a:lnTo>
                  <a:lnTo>
                    <a:pt x="41866" y="52594"/>
                  </a:lnTo>
                  <a:lnTo>
                    <a:pt x="41105" y="54488"/>
                  </a:lnTo>
                  <a:lnTo>
                    <a:pt x="40727" y="56294"/>
                  </a:lnTo>
                  <a:lnTo>
                    <a:pt x="40344" y="58288"/>
                  </a:lnTo>
                  <a:lnTo>
                    <a:pt x="40344" y="60283"/>
                  </a:lnTo>
                  <a:lnTo>
                    <a:pt x="40344" y="62277"/>
                  </a:lnTo>
                  <a:lnTo>
                    <a:pt x="40727" y="64266"/>
                  </a:lnTo>
                  <a:lnTo>
                    <a:pt x="41105" y="66261"/>
                  </a:lnTo>
                  <a:lnTo>
                    <a:pt x="41866" y="68161"/>
                  </a:lnTo>
                  <a:lnTo>
                    <a:pt x="42716" y="69777"/>
                  </a:lnTo>
                  <a:lnTo>
                    <a:pt x="43666" y="71388"/>
                  </a:lnTo>
                  <a:lnTo>
                    <a:pt x="44711" y="72811"/>
                  </a:lnTo>
                  <a:lnTo>
                    <a:pt x="46038" y="74333"/>
                  </a:lnTo>
                  <a:lnTo>
                    <a:pt x="47466" y="75566"/>
                  </a:lnTo>
                  <a:lnTo>
                    <a:pt x="49077" y="76705"/>
                  </a:lnTo>
                  <a:lnTo>
                    <a:pt x="50788" y="77750"/>
                  </a:lnTo>
                  <a:lnTo>
                    <a:pt x="52400" y="78700"/>
                  </a:lnTo>
                  <a:lnTo>
                    <a:pt x="54205" y="79266"/>
                  </a:lnTo>
                  <a:lnTo>
                    <a:pt x="56011" y="79744"/>
                  </a:lnTo>
                  <a:lnTo>
                    <a:pt x="58005" y="79933"/>
                  </a:lnTo>
                  <a:lnTo>
                    <a:pt x="60094" y="80122"/>
                  </a:lnTo>
                  <a:close/>
                </a:path>
              </a:pathLst>
            </a:custGeom>
            <a:noFill/>
            <a:ln w="9525" cap="flat" cmpd="sng">
              <a:solidFill>
                <a:srgbClr val="9933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2590800" y="2667000"/>
              <a:ext cx="2268600" cy="1989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827" y="9583"/>
                  </a:moveTo>
                  <a:lnTo>
                    <a:pt x="57244" y="472"/>
                  </a:lnTo>
                  <a:lnTo>
                    <a:pt x="64650" y="472"/>
                  </a:lnTo>
                  <a:lnTo>
                    <a:pt x="68350" y="9872"/>
                  </a:lnTo>
                  <a:lnTo>
                    <a:pt x="72622" y="10727"/>
                  </a:lnTo>
                  <a:lnTo>
                    <a:pt x="79461" y="3322"/>
                  </a:lnTo>
                  <a:lnTo>
                    <a:pt x="86294" y="6166"/>
                  </a:lnTo>
                  <a:lnTo>
                    <a:pt x="86577" y="16138"/>
                  </a:lnTo>
                  <a:lnTo>
                    <a:pt x="91138" y="19555"/>
                  </a:lnTo>
                  <a:lnTo>
                    <a:pt x="99394" y="15283"/>
                  </a:lnTo>
                  <a:lnTo>
                    <a:pt x="105094" y="20411"/>
                  </a:lnTo>
                  <a:lnTo>
                    <a:pt x="101105" y="29522"/>
                  </a:lnTo>
                  <a:lnTo>
                    <a:pt x="104238" y="33794"/>
                  </a:lnTo>
                  <a:lnTo>
                    <a:pt x="113350" y="33511"/>
                  </a:lnTo>
                  <a:lnTo>
                    <a:pt x="115916" y="40061"/>
                  </a:lnTo>
                  <a:lnTo>
                    <a:pt x="109650" y="45472"/>
                  </a:lnTo>
                  <a:lnTo>
                    <a:pt x="111644" y="54016"/>
                  </a:lnTo>
                  <a:lnTo>
                    <a:pt x="120188" y="57150"/>
                  </a:lnTo>
                  <a:lnTo>
                    <a:pt x="119900" y="64555"/>
                  </a:lnTo>
                  <a:lnTo>
                    <a:pt x="111927" y="67688"/>
                  </a:lnTo>
                  <a:lnTo>
                    <a:pt x="110788" y="73100"/>
                  </a:lnTo>
                  <a:lnTo>
                    <a:pt x="117055" y="79077"/>
                  </a:lnTo>
                  <a:lnTo>
                    <a:pt x="114488" y="85344"/>
                  </a:lnTo>
                  <a:lnTo>
                    <a:pt x="105661" y="85916"/>
                  </a:lnTo>
                  <a:lnTo>
                    <a:pt x="102244" y="91327"/>
                  </a:lnTo>
                  <a:lnTo>
                    <a:pt x="106233" y="99583"/>
                  </a:lnTo>
                  <a:lnTo>
                    <a:pt x="100533" y="104427"/>
                  </a:lnTo>
                  <a:lnTo>
                    <a:pt x="93127" y="101577"/>
                  </a:lnTo>
                  <a:lnTo>
                    <a:pt x="85727" y="105566"/>
                  </a:lnTo>
                  <a:lnTo>
                    <a:pt x="84872" y="115822"/>
                  </a:lnTo>
                  <a:lnTo>
                    <a:pt x="78605" y="117527"/>
                  </a:lnTo>
                  <a:lnTo>
                    <a:pt x="72338" y="110694"/>
                  </a:lnTo>
                  <a:lnTo>
                    <a:pt x="68066" y="112116"/>
                  </a:lnTo>
                  <a:lnTo>
                    <a:pt x="65216" y="120377"/>
                  </a:lnTo>
                  <a:lnTo>
                    <a:pt x="56672" y="120377"/>
                  </a:lnTo>
                  <a:lnTo>
                    <a:pt x="54111" y="111833"/>
                  </a:lnTo>
                  <a:lnTo>
                    <a:pt x="45850" y="109838"/>
                  </a:lnTo>
                  <a:lnTo>
                    <a:pt x="39583" y="116672"/>
                  </a:lnTo>
                  <a:lnTo>
                    <a:pt x="32750" y="113827"/>
                  </a:lnTo>
                  <a:lnTo>
                    <a:pt x="33033" y="103288"/>
                  </a:lnTo>
                  <a:lnTo>
                    <a:pt x="28761" y="100727"/>
                  </a:lnTo>
                  <a:lnTo>
                    <a:pt x="18794" y="104711"/>
                  </a:lnTo>
                  <a:lnTo>
                    <a:pt x="14522" y="99300"/>
                  </a:lnTo>
                  <a:lnTo>
                    <a:pt x="18794" y="89900"/>
                  </a:lnTo>
                  <a:lnTo>
                    <a:pt x="16233" y="85916"/>
                  </a:lnTo>
                  <a:lnTo>
                    <a:pt x="5122" y="86200"/>
                  </a:lnTo>
                  <a:lnTo>
                    <a:pt x="2844" y="79077"/>
                  </a:lnTo>
                  <a:lnTo>
                    <a:pt x="10822" y="71672"/>
                  </a:lnTo>
                  <a:lnTo>
                    <a:pt x="10533" y="67688"/>
                  </a:lnTo>
                  <a:lnTo>
                    <a:pt x="0" y="63416"/>
                  </a:lnTo>
                  <a:lnTo>
                    <a:pt x="283" y="55727"/>
                  </a:lnTo>
                  <a:lnTo>
                    <a:pt x="10822" y="51738"/>
                  </a:lnTo>
                  <a:lnTo>
                    <a:pt x="11672" y="47750"/>
                  </a:lnTo>
                  <a:lnTo>
                    <a:pt x="3416" y="39777"/>
                  </a:lnTo>
                  <a:lnTo>
                    <a:pt x="6261" y="32655"/>
                  </a:lnTo>
                  <a:lnTo>
                    <a:pt x="17655" y="33227"/>
                  </a:lnTo>
                  <a:lnTo>
                    <a:pt x="19933" y="30094"/>
                  </a:lnTo>
                  <a:lnTo>
                    <a:pt x="15661" y="19555"/>
                  </a:lnTo>
                  <a:lnTo>
                    <a:pt x="20788" y="14427"/>
                  </a:lnTo>
                  <a:lnTo>
                    <a:pt x="30755" y="18983"/>
                  </a:lnTo>
                  <a:lnTo>
                    <a:pt x="33605" y="16988"/>
                  </a:lnTo>
                  <a:lnTo>
                    <a:pt x="33888" y="7022"/>
                  </a:lnTo>
                  <a:lnTo>
                    <a:pt x="40155" y="3888"/>
                  </a:lnTo>
                  <a:lnTo>
                    <a:pt x="47277" y="11294"/>
                  </a:lnTo>
                  <a:lnTo>
                    <a:pt x="53827" y="9583"/>
                  </a:lnTo>
                  <a:close/>
                  <a:moveTo>
                    <a:pt x="60094" y="80122"/>
                  </a:moveTo>
                  <a:lnTo>
                    <a:pt x="62083" y="79933"/>
                  </a:lnTo>
                  <a:lnTo>
                    <a:pt x="64077" y="79744"/>
                  </a:lnTo>
                  <a:lnTo>
                    <a:pt x="66072" y="79266"/>
                  </a:lnTo>
                  <a:lnTo>
                    <a:pt x="67877" y="78700"/>
                  </a:lnTo>
                  <a:lnTo>
                    <a:pt x="69488" y="77750"/>
                  </a:lnTo>
                  <a:lnTo>
                    <a:pt x="71200" y="76705"/>
                  </a:lnTo>
                  <a:lnTo>
                    <a:pt x="72811" y="75566"/>
                  </a:lnTo>
                  <a:lnTo>
                    <a:pt x="74050" y="74333"/>
                  </a:lnTo>
                  <a:lnTo>
                    <a:pt x="75377" y="72811"/>
                  </a:lnTo>
                  <a:lnTo>
                    <a:pt x="76611" y="71388"/>
                  </a:lnTo>
                  <a:lnTo>
                    <a:pt x="77561" y="69777"/>
                  </a:lnTo>
                  <a:lnTo>
                    <a:pt x="78416" y="68161"/>
                  </a:lnTo>
                  <a:lnTo>
                    <a:pt x="78983" y="66261"/>
                  </a:lnTo>
                  <a:lnTo>
                    <a:pt x="79555" y="64266"/>
                  </a:lnTo>
                  <a:lnTo>
                    <a:pt x="79933" y="62277"/>
                  </a:lnTo>
                  <a:lnTo>
                    <a:pt x="79933" y="60283"/>
                  </a:lnTo>
                  <a:lnTo>
                    <a:pt x="79933" y="58288"/>
                  </a:lnTo>
                  <a:lnTo>
                    <a:pt x="79555" y="56294"/>
                  </a:lnTo>
                  <a:lnTo>
                    <a:pt x="78983" y="54488"/>
                  </a:lnTo>
                  <a:lnTo>
                    <a:pt x="78416" y="52594"/>
                  </a:lnTo>
                  <a:lnTo>
                    <a:pt x="77561" y="50788"/>
                  </a:lnTo>
                  <a:lnTo>
                    <a:pt x="76611" y="49172"/>
                  </a:lnTo>
                  <a:lnTo>
                    <a:pt x="75377" y="47750"/>
                  </a:lnTo>
                  <a:lnTo>
                    <a:pt x="74050" y="46233"/>
                  </a:lnTo>
                  <a:lnTo>
                    <a:pt x="72811" y="45000"/>
                  </a:lnTo>
                  <a:lnTo>
                    <a:pt x="71200" y="43855"/>
                  </a:lnTo>
                  <a:lnTo>
                    <a:pt x="69488" y="43005"/>
                  </a:lnTo>
                  <a:lnTo>
                    <a:pt x="67877" y="42055"/>
                  </a:lnTo>
                  <a:lnTo>
                    <a:pt x="66072" y="41294"/>
                  </a:lnTo>
                  <a:lnTo>
                    <a:pt x="64077" y="41011"/>
                  </a:lnTo>
                  <a:lnTo>
                    <a:pt x="62083" y="40627"/>
                  </a:lnTo>
                  <a:lnTo>
                    <a:pt x="60094" y="40627"/>
                  </a:lnTo>
                  <a:lnTo>
                    <a:pt x="58005" y="40627"/>
                  </a:lnTo>
                  <a:lnTo>
                    <a:pt x="56011" y="41011"/>
                  </a:lnTo>
                  <a:lnTo>
                    <a:pt x="54205" y="41294"/>
                  </a:lnTo>
                  <a:lnTo>
                    <a:pt x="52400" y="42055"/>
                  </a:lnTo>
                  <a:lnTo>
                    <a:pt x="50788" y="43005"/>
                  </a:lnTo>
                  <a:lnTo>
                    <a:pt x="49077" y="43855"/>
                  </a:lnTo>
                  <a:lnTo>
                    <a:pt x="47466" y="45000"/>
                  </a:lnTo>
                  <a:lnTo>
                    <a:pt x="46038" y="46233"/>
                  </a:lnTo>
                  <a:lnTo>
                    <a:pt x="44711" y="47750"/>
                  </a:lnTo>
                  <a:lnTo>
                    <a:pt x="43666" y="49172"/>
                  </a:lnTo>
                  <a:lnTo>
                    <a:pt x="42716" y="50788"/>
                  </a:lnTo>
                  <a:lnTo>
                    <a:pt x="41866" y="52594"/>
                  </a:lnTo>
                  <a:lnTo>
                    <a:pt x="41105" y="54488"/>
                  </a:lnTo>
                  <a:lnTo>
                    <a:pt x="40727" y="56294"/>
                  </a:lnTo>
                  <a:lnTo>
                    <a:pt x="40344" y="58288"/>
                  </a:lnTo>
                  <a:lnTo>
                    <a:pt x="40344" y="60283"/>
                  </a:lnTo>
                  <a:lnTo>
                    <a:pt x="40344" y="62277"/>
                  </a:lnTo>
                  <a:lnTo>
                    <a:pt x="40727" y="64266"/>
                  </a:lnTo>
                  <a:lnTo>
                    <a:pt x="41105" y="66261"/>
                  </a:lnTo>
                  <a:lnTo>
                    <a:pt x="41866" y="68161"/>
                  </a:lnTo>
                  <a:lnTo>
                    <a:pt x="42716" y="69777"/>
                  </a:lnTo>
                  <a:lnTo>
                    <a:pt x="43666" y="71388"/>
                  </a:lnTo>
                  <a:lnTo>
                    <a:pt x="44711" y="72811"/>
                  </a:lnTo>
                  <a:lnTo>
                    <a:pt x="46038" y="74333"/>
                  </a:lnTo>
                  <a:lnTo>
                    <a:pt x="47466" y="75566"/>
                  </a:lnTo>
                  <a:lnTo>
                    <a:pt x="49077" y="76705"/>
                  </a:lnTo>
                  <a:lnTo>
                    <a:pt x="50788" y="77750"/>
                  </a:lnTo>
                  <a:lnTo>
                    <a:pt x="52400" y="78700"/>
                  </a:lnTo>
                  <a:lnTo>
                    <a:pt x="54205" y="79266"/>
                  </a:lnTo>
                  <a:lnTo>
                    <a:pt x="56011" y="79744"/>
                  </a:lnTo>
                  <a:lnTo>
                    <a:pt x="58005" y="79933"/>
                  </a:lnTo>
                  <a:lnTo>
                    <a:pt x="60094" y="80122"/>
                  </a:lnTo>
                  <a:close/>
                </a:path>
              </a:pathLst>
            </a:custGeom>
            <a:noFill/>
            <a:ln w="9525" cap="flat" cmpd="sng">
              <a:solidFill>
                <a:srgbClr val="9933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4062412" y="3400425"/>
              <a:ext cx="2520899" cy="2209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827" y="9583"/>
                  </a:moveTo>
                  <a:lnTo>
                    <a:pt x="57244" y="472"/>
                  </a:lnTo>
                  <a:lnTo>
                    <a:pt x="64650" y="472"/>
                  </a:lnTo>
                  <a:lnTo>
                    <a:pt x="68350" y="9872"/>
                  </a:lnTo>
                  <a:lnTo>
                    <a:pt x="72622" y="10727"/>
                  </a:lnTo>
                  <a:lnTo>
                    <a:pt x="79461" y="3322"/>
                  </a:lnTo>
                  <a:lnTo>
                    <a:pt x="86294" y="6166"/>
                  </a:lnTo>
                  <a:lnTo>
                    <a:pt x="86577" y="16138"/>
                  </a:lnTo>
                  <a:lnTo>
                    <a:pt x="91138" y="19555"/>
                  </a:lnTo>
                  <a:lnTo>
                    <a:pt x="99394" y="15283"/>
                  </a:lnTo>
                  <a:lnTo>
                    <a:pt x="105094" y="20411"/>
                  </a:lnTo>
                  <a:lnTo>
                    <a:pt x="101105" y="29522"/>
                  </a:lnTo>
                  <a:lnTo>
                    <a:pt x="104238" y="33794"/>
                  </a:lnTo>
                  <a:lnTo>
                    <a:pt x="113350" y="33511"/>
                  </a:lnTo>
                  <a:lnTo>
                    <a:pt x="115916" y="40061"/>
                  </a:lnTo>
                  <a:lnTo>
                    <a:pt x="109650" y="45472"/>
                  </a:lnTo>
                  <a:lnTo>
                    <a:pt x="111644" y="54016"/>
                  </a:lnTo>
                  <a:lnTo>
                    <a:pt x="120188" y="57150"/>
                  </a:lnTo>
                  <a:lnTo>
                    <a:pt x="119900" y="64555"/>
                  </a:lnTo>
                  <a:lnTo>
                    <a:pt x="111927" y="67688"/>
                  </a:lnTo>
                  <a:lnTo>
                    <a:pt x="110788" y="73100"/>
                  </a:lnTo>
                  <a:lnTo>
                    <a:pt x="117055" y="79077"/>
                  </a:lnTo>
                  <a:lnTo>
                    <a:pt x="114488" y="85344"/>
                  </a:lnTo>
                  <a:lnTo>
                    <a:pt x="105661" y="85916"/>
                  </a:lnTo>
                  <a:lnTo>
                    <a:pt x="102244" y="91327"/>
                  </a:lnTo>
                  <a:lnTo>
                    <a:pt x="106233" y="99583"/>
                  </a:lnTo>
                  <a:lnTo>
                    <a:pt x="100533" y="104427"/>
                  </a:lnTo>
                  <a:lnTo>
                    <a:pt x="93127" y="101577"/>
                  </a:lnTo>
                  <a:lnTo>
                    <a:pt x="85727" y="105566"/>
                  </a:lnTo>
                  <a:lnTo>
                    <a:pt x="84872" y="115822"/>
                  </a:lnTo>
                  <a:lnTo>
                    <a:pt x="78605" y="117527"/>
                  </a:lnTo>
                  <a:lnTo>
                    <a:pt x="72338" y="110694"/>
                  </a:lnTo>
                  <a:lnTo>
                    <a:pt x="68066" y="112116"/>
                  </a:lnTo>
                  <a:lnTo>
                    <a:pt x="65216" y="120377"/>
                  </a:lnTo>
                  <a:lnTo>
                    <a:pt x="56672" y="120377"/>
                  </a:lnTo>
                  <a:lnTo>
                    <a:pt x="54111" y="111833"/>
                  </a:lnTo>
                  <a:lnTo>
                    <a:pt x="45850" y="109838"/>
                  </a:lnTo>
                  <a:lnTo>
                    <a:pt x="39583" y="116672"/>
                  </a:lnTo>
                  <a:lnTo>
                    <a:pt x="32750" y="113827"/>
                  </a:lnTo>
                  <a:lnTo>
                    <a:pt x="33033" y="103288"/>
                  </a:lnTo>
                  <a:lnTo>
                    <a:pt x="28761" y="100727"/>
                  </a:lnTo>
                  <a:lnTo>
                    <a:pt x="18794" y="104711"/>
                  </a:lnTo>
                  <a:lnTo>
                    <a:pt x="14522" y="99300"/>
                  </a:lnTo>
                  <a:lnTo>
                    <a:pt x="18794" y="89900"/>
                  </a:lnTo>
                  <a:lnTo>
                    <a:pt x="16233" y="85916"/>
                  </a:lnTo>
                  <a:lnTo>
                    <a:pt x="5122" y="86200"/>
                  </a:lnTo>
                  <a:lnTo>
                    <a:pt x="2844" y="79077"/>
                  </a:lnTo>
                  <a:lnTo>
                    <a:pt x="10822" y="71672"/>
                  </a:lnTo>
                  <a:lnTo>
                    <a:pt x="10533" y="67688"/>
                  </a:lnTo>
                  <a:lnTo>
                    <a:pt x="0" y="63416"/>
                  </a:lnTo>
                  <a:lnTo>
                    <a:pt x="283" y="55727"/>
                  </a:lnTo>
                  <a:lnTo>
                    <a:pt x="10822" y="51738"/>
                  </a:lnTo>
                  <a:lnTo>
                    <a:pt x="11672" y="47750"/>
                  </a:lnTo>
                  <a:lnTo>
                    <a:pt x="3416" y="39777"/>
                  </a:lnTo>
                  <a:lnTo>
                    <a:pt x="6261" y="32655"/>
                  </a:lnTo>
                  <a:lnTo>
                    <a:pt x="17655" y="33227"/>
                  </a:lnTo>
                  <a:lnTo>
                    <a:pt x="19933" y="30094"/>
                  </a:lnTo>
                  <a:lnTo>
                    <a:pt x="15661" y="19555"/>
                  </a:lnTo>
                  <a:lnTo>
                    <a:pt x="20788" y="14427"/>
                  </a:lnTo>
                  <a:lnTo>
                    <a:pt x="30755" y="18983"/>
                  </a:lnTo>
                  <a:lnTo>
                    <a:pt x="33605" y="16988"/>
                  </a:lnTo>
                  <a:lnTo>
                    <a:pt x="33888" y="7022"/>
                  </a:lnTo>
                  <a:lnTo>
                    <a:pt x="40155" y="3888"/>
                  </a:lnTo>
                  <a:lnTo>
                    <a:pt x="47277" y="11294"/>
                  </a:lnTo>
                  <a:lnTo>
                    <a:pt x="53827" y="9583"/>
                  </a:lnTo>
                  <a:close/>
                  <a:moveTo>
                    <a:pt x="60094" y="80122"/>
                  </a:moveTo>
                  <a:lnTo>
                    <a:pt x="62083" y="79933"/>
                  </a:lnTo>
                  <a:lnTo>
                    <a:pt x="64077" y="79744"/>
                  </a:lnTo>
                  <a:lnTo>
                    <a:pt x="66072" y="79266"/>
                  </a:lnTo>
                  <a:lnTo>
                    <a:pt x="67877" y="78700"/>
                  </a:lnTo>
                  <a:lnTo>
                    <a:pt x="69488" y="77750"/>
                  </a:lnTo>
                  <a:lnTo>
                    <a:pt x="71200" y="76705"/>
                  </a:lnTo>
                  <a:lnTo>
                    <a:pt x="72811" y="75566"/>
                  </a:lnTo>
                  <a:lnTo>
                    <a:pt x="74050" y="74333"/>
                  </a:lnTo>
                  <a:lnTo>
                    <a:pt x="75377" y="72811"/>
                  </a:lnTo>
                  <a:lnTo>
                    <a:pt x="76611" y="71388"/>
                  </a:lnTo>
                  <a:lnTo>
                    <a:pt x="77561" y="69777"/>
                  </a:lnTo>
                  <a:lnTo>
                    <a:pt x="78416" y="68161"/>
                  </a:lnTo>
                  <a:lnTo>
                    <a:pt x="78983" y="66261"/>
                  </a:lnTo>
                  <a:lnTo>
                    <a:pt x="79555" y="64266"/>
                  </a:lnTo>
                  <a:lnTo>
                    <a:pt x="79933" y="62277"/>
                  </a:lnTo>
                  <a:lnTo>
                    <a:pt x="79933" y="60283"/>
                  </a:lnTo>
                  <a:lnTo>
                    <a:pt x="79933" y="58288"/>
                  </a:lnTo>
                  <a:lnTo>
                    <a:pt x="79555" y="56294"/>
                  </a:lnTo>
                  <a:lnTo>
                    <a:pt x="78983" y="54488"/>
                  </a:lnTo>
                  <a:lnTo>
                    <a:pt x="78416" y="52594"/>
                  </a:lnTo>
                  <a:lnTo>
                    <a:pt x="77561" y="50788"/>
                  </a:lnTo>
                  <a:lnTo>
                    <a:pt x="76611" y="49172"/>
                  </a:lnTo>
                  <a:lnTo>
                    <a:pt x="75377" y="47750"/>
                  </a:lnTo>
                  <a:lnTo>
                    <a:pt x="74050" y="46233"/>
                  </a:lnTo>
                  <a:lnTo>
                    <a:pt x="72811" y="45000"/>
                  </a:lnTo>
                  <a:lnTo>
                    <a:pt x="71200" y="43855"/>
                  </a:lnTo>
                  <a:lnTo>
                    <a:pt x="69488" y="43005"/>
                  </a:lnTo>
                  <a:lnTo>
                    <a:pt x="67877" y="42055"/>
                  </a:lnTo>
                  <a:lnTo>
                    <a:pt x="66072" y="41294"/>
                  </a:lnTo>
                  <a:lnTo>
                    <a:pt x="64077" y="41011"/>
                  </a:lnTo>
                  <a:lnTo>
                    <a:pt x="62083" y="40627"/>
                  </a:lnTo>
                  <a:lnTo>
                    <a:pt x="60094" y="40627"/>
                  </a:lnTo>
                  <a:lnTo>
                    <a:pt x="58005" y="40627"/>
                  </a:lnTo>
                  <a:lnTo>
                    <a:pt x="56011" y="41011"/>
                  </a:lnTo>
                  <a:lnTo>
                    <a:pt x="54205" y="41294"/>
                  </a:lnTo>
                  <a:lnTo>
                    <a:pt x="52400" y="42055"/>
                  </a:lnTo>
                  <a:lnTo>
                    <a:pt x="50788" y="43005"/>
                  </a:lnTo>
                  <a:lnTo>
                    <a:pt x="49077" y="43855"/>
                  </a:lnTo>
                  <a:lnTo>
                    <a:pt x="47466" y="45000"/>
                  </a:lnTo>
                  <a:lnTo>
                    <a:pt x="46038" y="46233"/>
                  </a:lnTo>
                  <a:lnTo>
                    <a:pt x="44711" y="47750"/>
                  </a:lnTo>
                  <a:lnTo>
                    <a:pt x="43666" y="49172"/>
                  </a:lnTo>
                  <a:lnTo>
                    <a:pt x="42716" y="50788"/>
                  </a:lnTo>
                  <a:lnTo>
                    <a:pt x="41866" y="52594"/>
                  </a:lnTo>
                  <a:lnTo>
                    <a:pt x="41105" y="54488"/>
                  </a:lnTo>
                  <a:lnTo>
                    <a:pt x="40727" y="56294"/>
                  </a:lnTo>
                  <a:lnTo>
                    <a:pt x="40344" y="58288"/>
                  </a:lnTo>
                  <a:lnTo>
                    <a:pt x="40344" y="60283"/>
                  </a:lnTo>
                  <a:lnTo>
                    <a:pt x="40344" y="62277"/>
                  </a:lnTo>
                  <a:lnTo>
                    <a:pt x="40727" y="64266"/>
                  </a:lnTo>
                  <a:lnTo>
                    <a:pt x="41105" y="66261"/>
                  </a:lnTo>
                  <a:lnTo>
                    <a:pt x="41866" y="68161"/>
                  </a:lnTo>
                  <a:lnTo>
                    <a:pt x="42716" y="69777"/>
                  </a:lnTo>
                  <a:lnTo>
                    <a:pt x="43666" y="71388"/>
                  </a:lnTo>
                  <a:lnTo>
                    <a:pt x="44711" y="72811"/>
                  </a:lnTo>
                  <a:lnTo>
                    <a:pt x="46038" y="74333"/>
                  </a:lnTo>
                  <a:lnTo>
                    <a:pt x="47466" y="75566"/>
                  </a:lnTo>
                  <a:lnTo>
                    <a:pt x="49077" y="76705"/>
                  </a:lnTo>
                  <a:lnTo>
                    <a:pt x="50788" y="77750"/>
                  </a:lnTo>
                  <a:lnTo>
                    <a:pt x="52400" y="78700"/>
                  </a:lnTo>
                  <a:lnTo>
                    <a:pt x="54205" y="79266"/>
                  </a:lnTo>
                  <a:lnTo>
                    <a:pt x="56011" y="79744"/>
                  </a:lnTo>
                  <a:lnTo>
                    <a:pt x="58005" y="79933"/>
                  </a:lnTo>
                  <a:lnTo>
                    <a:pt x="60094" y="80122"/>
                  </a:lnTo>
                  <a:close/>
                </a:path>
              </a:pathLst>
            </a:custGeom>
            <a:noFill/>
            <a:ln w="9525" cap="flat" cmpd="sng">
              <a:solidFill>
                <a:srgbClr val="9933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" name="Shape 184"/>
          <p:cNvGrpSpPr/>
          <p:nvPr/>
        </p:nvGrpSpPr>
        <p:grpSpPr>
          <a:xfrm>
            <a:off x="3563869" y="2349529"/>
            <a:ext cx="3040041" cy="2016230"/>
            <a:chOff x="2895600" y="1004887"/>
            <a:chExt cx="4499100" cy="4522724"/>
          </a:xfrm>
        </p:grpSpPr>
        <p:sp>
          <p:nvSpPr>
            <p:cNvPr id="185" name="Shape 185"/>
            <p:cNvSpPr/>
            <p:nvPr/>
          </p:nvSpPr>
          <p:spPr>
            <a:xfrm>
              <a:off x="5086350" y="1004887"/>
              <a:ext cx="1768500" cy="2403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805" y="116066"/>
                  </a:moveTo>
                  <a:lnTo>
                    <a:pt x="39472" y="116794"/>
                  </a:lnTo>
                  <a:lnTo>
                    <a:pt x="41738" y="117155"/>
                  </a:lnTo>
                  <a:lnTo>
                    <a:pt x="44011" y="117305"/>
                  </a:lnTo>
                  <a:lnTo>
                    <a:pt x="45788" y="117305"/>
                  </a:lnTo>
                  <a:lnTo>
                    <a:pt x="47466" y="117011"/>
                  </a:lnTo>
                  <a:lnTo>
                    <a:pt x="48944" y="116650"/>
                  </a:lnTo>
                  <a:lnTo>
                    <a:pt x="50127" y="116066"/>
                  </a:lnTo>
                  <a:lnTo>
                    <a:pt x="50822" y="115338"/>
                  </a:lnTo>
                  <a:lnTo>
                    <a:pt x="51611" y="114533"/>
                  </a:lnTo>
                  <a:lnTo>
                    <a:pt x="52005" y="113661"/>
                  </a:lnTo>
                  <a:lnTo>
                    <a:pt x="52200" y="112716"/>
                  </a:lnTo>
                  <a:lnTo>
                    <a:pt x="52200" y="111622"/>
                  </a:lnTo>
                  <a:lnTo>
                    <a:pt x="51805" y="110605"/>
                  </a:lnTo>
                  <a:lnTo>
                    <a:pt x="51216" y="109655"/>
                  </a:lnTo>
                  <a:lnTo>
                    <a:pt x="50522" y="108638"/>
                  </a:lnTo>
                  <a:lnTo>
                    <a:pt x="49538" y="107688"/>
                  </a:lnTo>
                  <a:lnTo>
                    <a:pt x="48055" y="106455"/>
                  </a:lnTo>
                  <a:lnTo>
                    <a:pt x="46872" y="105000"/>
                  </a:lnTo>
                  <a:lnTo>
                    <a:pt x="45983" y="103466"/>
                  </a:lnTo>
                  <a:lnTo>
                    <a:pt x="45194" y="101938"/>
                  </a:lnTo>
                  <a:lnTo>
                    <a:pt x="44600" y="100266"/>
                  </a:lnTo>
                  <a:lnTo>
                    <a:pt x="44405" y="98588"/>
                  </a:lnTo>
                  <a:lnTo>
                    <a:pt x="44405" y="97061"/>
                  </a:lnTo>
                  <a:lnTo>
                    <a:pt x="44600" y="95383"/>
                  </a:lnTo>
                  <a:lnTo>
                    <a:pt x="45194" y="94000"/>
                  </a:lnTo>
                  <a:lnTo>
                    <a:pt x="45983" y="92616"/>
                  </a:lnTo>
                  <a:lnTo>
                    <a:pt x="46477" y="91888"/>
                  </a:lnTo>
                  <a:lnTo>
                    <a:pt x="47072" y="91161"/>
                  </a:lnTo>
                  <a:lnTo>
                    <a:pt x="47861" y="90650"/>
                  </a:lnTo>
                  <a:lnTo>
                    <a:pt x="48550" y="90072"/>
                  </a:lnTo>
                  <a:lnTo>
                    <a:pt x="49338" y="89633"/>
                  </a:lnTo>
                  <a:lnTo>
                    <a:pt x="50327" y="89194"/>
                  </a:lnTo>
                  <a:lnTo>
                    <a:pt x="51411" y="88833"/>
                  </a:lnTo>
                  <a:lnTo>
                    <a:pt x="52400" y="88394"/>
                  </a:lnTo>
                  <a:lnTo>
                    <a:pt x="53683" y="88250"/>
                  </a:lnTo>
                  <a:lnTo>
                    <a:pt x="54866" y="87961"/>
                  </a:lnTo>
                  <a:lnTo>
                    <a:pt x="56344" y="87811"/>
                  </a:lnTo>
                  <a:lnTo>
                    <a:pt x="57727" y="87811"/>
                  </a:lnTo>
                  <a:lnTo>
                    <a:pt x="59600" y="87811"/>
                  </a:lnTo>
                  <a:lnTo>
                    <a:pt x="61083" y="87811"/>
                  </a:lnTo>
                  <a:lnTo>
                    <a:pt x="62661" y="87961"/>
                  </a:lnTo>
                  <a:lnTo>
                    <a:pt x="64144" y="88250"/>
                  </a:lnTo>
                  <a:lnTo>
                    <a:pt x="65422" y="88538"/>
                  </a:lnTo>
                  <a:lnTo>
                    <a:pt x="66805" y="88833"/>
                  </a:lnTo>
                  <a:lnTo>
                    <a:pt x="67894" y="89194"/>
                  </a:lnTo>
                  <a:lnTo>
                    <a:pt x="69077" y="89633"/>
                  </a:lnTo>
                  <a:lnTo>
                    <a:pt x="70061" y="90072"/>
                  </a:lnTo>
                  <a:lnTo>
                    <a:pt x="70950" y="90650"/>
                  </a:lnTo>
                  <a:lnTo>
                    <a:pt x="71738" y="91161"/>
                  </a:lnTo>
                  <a:lnTo>
                    <a:pt x="72433" y="91744"/>
                  </a:lnTo>
                  <a:lnTo>
                    <a:pt x="73616" y="92983"/>
                  </a:lnTo>
                  <a:lnTo>
                    <a:pt x="74600" y="94366"/>
                  </a:lnTo>
                  <a:lnTo>
                    <a:pt x="75094" y="95822"/>
                  </a:lnTo>
                  <a:lnTo>
                    <a:pt x="75488" y="97350"/>
                  </a:lnTo>
                  <a:lnTo>
                    <a:pt x="75488" y="98883"/>
                  </a:lnTo>
                  <a:lnTo>
                    <a:pt x="75094" y="100411"/>
                  </a:lnTo>
                  <a:lnTo>
                    <a:pt x="74600" y="101794"/>
                  </a:lnTo>
                  <a:lnTo>
                    <a:pt x="73811" y="103177"/>
                  </a:lnTo>
                  <a:lnTo>
                    <a:pt x="72827" y="104488"/>
                  </a:lnTo>
                  <a:lnTo>
                    <a:pt x="71544" y="105727"/>
                  </a:lnTo>
                  <a:lnTo>
                    <a:pt x="69077" y="107838"/>
                  </a:lnTo>
                  <a:lnTo>
                    <a:pt x="67400" y="109655"/>
                  </a:lnTo>
                  <a:lnTo>
                    <a:pt x="66805" y="110311"/>
                  </a:lnTo>
                  <a:lnTo>
                    <a:pt x="66216" y="111188"/>
                  </a:lnTo>
                  <a:lnTo>
                    <a:pt x="66016" y="111844"/>
                  </a:lnTo>
                  <a:lnTo>
                    <a:pt x="66016" y="112572"/>
                  </a:lnTo>
                  <a:lnTo>
                    <a:pt x="66016" y="113300"/>
                  </a:lnTo>
                  <a:lnTo>
                    <a:pt x="66411" y="113805"/>
                  </a:lnTo>
                  <a:lnTo>
                    <a:pt x="67005" y="114388"/>
                  </a:lnTo>
                  <a:lnTo>
                    <a:pt x="67694" y="114972"/>
                  </a:lnTo>
                  <a:lnTo>
                    <a:pt x="68483" y="115483"/>
                  </a:lnTo>
                  <a:lnTo>
                    <a:pt x="69666" y="116066"/>
                  </a:lnTo>
                  <a:lnTo>
                    <a:pt x="70950" y="116650"/>
                  </a:lnTo>
                  <a:lnTo>
                    <a:pt x="72627" y="117155"/>
                  </a:lnTo>
                  <a:lnTo>
                    <a:pt x="74600" y="117738"/>
                  </a:lnTo>
                  <a:lnTo>
                    <a:pt x="77072" y="118322"/>
                  </a:lnTo>
                  <a:lnTo>
                    <a:pt x="79538" y="118833"/>
                  </a:lnTo>
                  <a:lnTo>
                    <a:pt x="82100" y="119266"/>
                  </a:lnTo>
                  <a:lnTo>
                    <a:pt x="84966" y="119705"/>
                  </a:lnTo>
                  <a:lnTo>
                    <a:pt x="87827" y="120000"/>
                  </a:lnTo>
                  <a:lnTo>
                    <a:pt x="90883" y="120288"/>
                  </a:lnTo>
                  <a:lnTo>
                    <a:pt x="93750" y="120433"/>
                  </a:lnTo>
                  <a:lnTo>
                    <a:pt x="96705" y="120433"/>
                  </a:lnTo>
                  <a:lnTo>
                    <a:pt x="99766" y="120433"/>
                  </a:lnTo>
                  <a:lnTo>
                    <a:pt x="102627" y="120288"/>
                  </a:lnTo>
                  <a:lnTo>
                    <a:pt x="105294" y="119850"/>
                  </a:lnTo>
                  <a:lnTo>
                    <a:pt x="107761" y="119416"/>
                  </a:lnTo>
                  <a:lnTo>
                    <a:pt x="110227" y="118833"/>
                  </a:lnTo>
                  <a:lnTo>
                    <a:pt x="112300" y="118177"/>
                  </a:lnTo>
                  <a:lnTo>
                    <a:pt x="114172" y="117155"/>
                  </a:lnTo>
                  <a:lnTo>
                    <a:pt x="113777" y="115483"/>
                  </a:lnTo>
                  <a:lnTo>
                    <a:pt x="113383" y="113805"/>
                  </a:lnTo>
                  <a:lnTo>
                    <a:pt x="113088" y="111988"/>
                  </a:lnTo>
                  <a:lnTo>
                    <a:pt x="113088" y="110022"/>
                  </a:lnTo>
                  <a:lnTo>
                    <a:pt x="112894" y="106016"/>
                  </a:lnTo>
                  <a:lnTo>
                    <a:pt x="113088" y="101938"/>
                  </a:lnTo>
                  <a:lnTo>
                    <a:pt x="113383" y="98005"/>
                  </a:lnTo>
                  <a:lnTo>
                    <a:pt x="113777" y="94511"/>
                  </a:lnTo>
                  <a:lnTo>
                    <a:pt x="114172" y="91600"/>
                  </a:lnTo>
                  <a:lnTo>
                    <a:pt x="114172" y="89194"/>
                  </a:lnTo>
                  <a:lnTo>
                    <a:pt x="114172" y="88394"/>
                  </a:lnTo>
                  <a:lnTo>
                    <a:pt x="113583" y="87522"/>
                  </a:lnTo>
                  <a:lnTo>
                    <a:pt x="113088" y="86722"/>
                  </a:lnTo>
                  <a:lnTo>
                    <a:pt x="112100" y="85844"/>
                  </a:lnTo>
                  <a:lnTo>
                    <a:pt x="111116" y="85188"/>
                  </a:lnTo>
                  <a:lnTo>
                    <a:pt x="109833" y="84611"/>
                  </a:lnTo>
                  <a:lnTo>
                    <a:pt x="108450" y="84027"/>
                  </a:lnTo>
                  <a:lnTo>
                    <a:pt x="107166" y="83661"/>
                  </a:lnTo>
                  <a:lnTo>
                    <a:pt x="105688" y="83372"/>
                  </a:lnTo>
                  <a:lnTo>
                    <a:pt x="104111" y="83077"/>
                  </a:lnTo>
                  <a:lnTo>
                    <a:pt x="102827" y="83077"/>
                  </a:lnTo>
                  <a:lnTo>
                    <a:pt x="101250" y="83077"/>
                  </a:lnTo>
                  <a:lnTo>
                    <a:pt x="99966" y="83372"/>
                  </a:lnTo>
                  <a:lnTo>
                    <a:pt x="98683" y="83805"/>
                  </a:lnTo>
                  <a:lnTo>
                    <a:pt x="97500" y="84316"/>
                  </a:lnTo>
                  <a:lnTo>
                    <a:pt x="96511" y="85044"/>
                  </a:lnTo>
                  <a:lnTo>
                    <a:pt x="95422" y="85700"/>
                  </a:lnTo>
                  <a:lnTo>
                    <a:pt x="94044" y="86427"/>
                  </a:lnTo>
                  <a:lnTo>
                    <a:pt x="92561" y="86866"/>
                  </a:lnTo>
                  <a:lnTo>
                    <a:pt x="90883" y="87155"/>
                  </a:lnTo>
                  <a:lnTo>
                    <a:pt x="89011" y="87305"/>
                  </a:lnTo>
                  <a:lnTo>
                    <a:pt x="87038" y="87155"/>
                  </a:lnTo>
                  <a:lnTo>
                    <a:pt x="84966" y="87011"/>
                  </a:lnTo>
                  <a:lnTo>
                    <a:pt x="83088" y="86572"/>
                  </a:lnTo>
                  <a:lnTo>
                    <a:pt x="81216" y="85994"/>
                  </a:lnTo>
                  <a:lnTo>
                    <a:pt x="79338" y="85188"/>
                  </a:lnTo>
                  <a:lnTo>
                    <a:pt x="77561" y="84316"/>
                  </a:lnTo>
                  <a:lnTo>
                    <a:pt x="76083" y="83227"/>
                  </a:lnTo>
                  <a:lnTo>
                    <a:pt x="75488" y="82500"/>
                  </a:lnTo>
                  <a:lnTo>
                    <a:pt x="74900" y="81844"/>
                  </a:lnTo>
                  <a:lnTo>
                    <a:pt x="74405" y="81111"/>
                  </a:lnTo>
                  <a:lnTo>
                    <a:pt x="74011" y="80311"/>
                  </a:lnTo>
                  <a:lnTo>
                    <a:pt x="73616" y="79438"/>
                  </a:lnTo>
                  <a:lnTo>
                    <a:pt x="73416" y="78638"/>
                  </a:lnTo>
                  <a:lnTo>
                    <a:pt x="73222" y="77616"/>
                  </a:lnTo>
                  <a:lnTo>
                    <a:pt x="73222" y="76672"/>
                  </a:lnTo>
                  <a:lnTo>
                    <a:pt x="73222" y="75505"/>
                  </a:lnTo>
                  <a:lnTo>
                    <a:pt x="73416" y="74416"/>
                  </a:lnTo>
                  <a:lnTo>
                    <a:pt x="73616" y="73322"/>
                  </a:lnTo>
                  <a:lnTo>
                    <a:pt x="74011" y="72305"/>
                  </a:lnTo>
                  <a:lnTo>
                    <a:pt x="74405" y="71500"/>
                  </a:lnTo>
                  <a:lnTo>
                    <a:pt x="74900" y="70627"/>
                  </a:lnTo>
                  <a:lnTo>
                    <a:pt x="75488" y="69827"/>
                  </a:lnTo>
                  <a:lnTo>
                    <a:pt x="76277" y="69100"/>
                  </a:lnTo>
                  <a:lnTo>
                    <a:pt x="77761" y="67861"/>
                  </a:lnTo>
                  <a:lnTo>
                    <a:pt x="79633" y="66694"/>
                  </a:lnTo>
                  <a:lnTo>
                    <a:pt x="81611" y="65894"/>
                  </a:lnTo>
                  <a:lnTo>
                    <a:pt x="83683" y="65311"/>
                  </a:lnTo>
                  <a:lnTo>
                    <a:pt x="85755" y="64877"/>
                  </a:lnTo>
                  <a:lnTo>
                    <a:pt x="87827" y="64655"/>
                  </a:lnTo>
                  <a:lnTo>
                    <a:pt x="89900" y="64655"/>
                  </a:lnTo>
                  <a:lnTo>
                    <a:pt x="91972" y="64877"/>
                  </a:lnTo>
                  <a:lnTo>
                    <a:pt x="93944" y="65166"/>
                  </a:lnTo>
                  <a:lnTo>
                    <a:pt x="95822" y="65750"/>
                  </a:lnTo>
                  <a:lnTo>
                    <a:pt x="97300" y="66477"/>
                  </a:lnTo>
                  <a:lnTo>
                    <a:pt x="98683" y="67277"/>
                  </a:lnTo>
                  <a:lnTo>
                    <a:pt x="99372" y="67861"/>
                  </a:lnTo>
                  <a:lnTo>
                    <a:pt x="100361" y="68372"/>
                  </a:lnTo>
                  <a:lnTo>
                    <a:pt x="101444" y="68955"/>
                  </a:lnTo>
                  <a:lnTo>
                    <a:pt x="102433" y="69244"/>
                  </a:lnTo>
                  <a:lnTo>
                    <a:pt x="103716" y="69683"/>
                  </a:lnTo>
                  <a:lnTo>
                    <a:pt x="104900" y="69827"/>
                  </a:lnTo>
                  <a:lnTo>
                    <a:pt x="106183" y="69972"/>
                  </a:lnTo>
                  <a:lnTo>
                    <a:pt x="107561" y="70044"/>
                  </a:lnTo>
                  <a:lnTo>
                    <a:pt x="108844" y="70044"/>
                  </a:lnTo>
                  <a:lnTo>
                    <a:pt x="110227" y="69972"/>
                  </a:lnTo>
                  <a:lnTo>
                    <a:pt x="111511" y="69683"/>
                  </a:lnTo>
                  <a:lnTo>
                    <a:pt x="112894" y="69388"/>
                  </a:lnTo>
                  <a:lnTo>
                    <a:pt x="114172" y="69100"/>
                  </a:lnTo>
                  <a:lnTo>
                    <a:pt x="115555" y="68516"/>
                  </a:lnTo>
                  <a:lnTo>
                    <a:pt x="116644" y="68005"/>
                  </a:lnTo>
                  <a:lnTo>
                    <a:pt x="118022" y="67277"/>
                  </a:lnTo>
                  <a:lnTo>
                    <a:pt x="118322" y="66844"/>
                  </a:lnTo>
                  <a:lnTo>
                    <a:pt x="118911" y="66477"/>
                  </a:lnTo>
                  <a:lnTo>
                    <a:pt x="119305" y="65894"/>
                  </a:lnTo>
                  <a:lnTo>
                    <a:pt x="119505" y="65166"/>
                  </a:lnTo>
                  <a:lnTo>
                    <a:pt x="120094" y="63783"/>
                  </a:lnTo>
                  <a:lnTo>
                    <a:pt x="120294" y="62111"/>
                  </a:lnTo>
                  <a:lnTo>
                    <a:pt x="120294" y="60144"/>
                  </a:lnTo>
                  <a:lnTo>
                    <a:pt x="120294" y="58177"/>
                  </a:lnTo>
                  <a:lnTo>
                    <a:pt x="119900" y="56066"/>
                  </a:lnTo>
                  <a:lnTo>
                    <a:pt x="119505" y="54027"/>
                  </a:lnTo>
                  <a:lnTo>
                    <a:pt x="118322" y="49511"/>
                  </a:lnTo>
                  <a:lnTo>
                    <a:pt x="117038" y="45505"/>
                  </a:lnTo>
                  <a:lnTo>
                    <a:pt x="115555" y="41866"/>
                  </a:lnTo>
                  <a:lnTo>
                    <a:pt x="114172" y="39027"/>
                  </a:lnTo>
                  <a:lnTo>
                    <a:pt x="111116" y="39461"/>
                  </a:lnTo>
                  <a:lnTo>
                    <a:pt x="107955" y="39755"/>
                  </a:lnTo>
                  <a:lnTo>
                    <a:pt x="104700" y="40044"/>
                  </a:lnTo>
                  <a:lnTo>
                    <a:pt x="101250" y="40044"/>
                  </a:lnTo>
                  <a:lnTo>
                    <a:pt x="98088" y="40044"/>
                  </a:lnTo>
                  <a:lnTo>
                    <a:pt x="94833" y="39900"/>
                  </a:lnTo>
                  <a:lnTo>
                    <a:pt x="91577" y="39755"/>
                  </a:lnTo>
                  <a:lnTo>
                    <a:pt x="88811" y="39461"/>
                  </a:lnTo>
                  <a:lnTo>
                    <a:pt x="83288" y="38883"/>
                  </a:lnTo>
                  <a:lnTo>
                    <a:pt x="78944" y="38372"/>
                  </a:lnTo>
                  <a:lnTo>
                    <a:pt x="76083" y="37933"/>
                  </a:lnTo>
                  <a:lnTo>
                    <a:pt x="75094" y="37788"/>
                  </a:lnTo>
                  <a:lnTo>
                    <a:pt x="72627" y="36916"/>
                  </a:lnTo>
                  <a:lnTo>
                    <a:pt x="70555" y="35966"/>
                  </a:lnTo>
                  <a:lnTo>
                    <a:pt x="68683" y="35022"/>
                  </a:lnTo>
                  <a:lnTo>
                    <a:pt x="67400" y="33855"/>
                  </a:lnTo>
                  <a:lnTo>
                    <a:pt x="66216" y="32616"/>
                  </a:lnTo>
                  <a:lnTo>
                    <a:pt x="65422" y="31383"/>
                  </a:lnTo>
                  <a:lnTo>
                    <a:pt x="64933" y="30072"/>
                  </a:lnTo>
                  <a:lnTo>
                    <a:pt x="64538" y="28833"/>
                  </a:lnTo>
                  <a:lnTo>
                    <a:pt x="64538" y="27450"/>
                  </a:lnTo>
                  <a:lnTo>
                    <a:pt x="64733" y="26211"/>
                  </a:lnTo>
                  <a:lnTo>
                    <a:pt x="65127" y="24900"/>
                  </a:lnTo>
                  <a:lnTo>
                    <a:pt x="65622" y="23805"/>
                  </a:lnTo>
                  <a:lnTo>
                    <a:pt x="66216" y="22716"/>
                  </a:lnTo>
                  <a:lnTo>
                    <a:pt x="67200" y="21694"/>
                  </a:lnTo>
                  <a:lnTo>
                    <a:pt x="68288" y="20750"/>
                  </a:lnTo>
                  <a:lnTo>
                    <a:pt x="69472" y="20022"/>
                  </a:lnTo>
                  <a:lnTo>
                    <a:pt x="70555" y="19222"/>
                  </a:lnTo>
                  <a:lnTo>
                    <a:pt x="71544" y="18055"/>
                  </a:lnTo>
                  <a:lnTo>
                    <a:pt x="72433" y="16816"/>
                  </a:lnTo>
                  <a:lnTo>
                    <a:pt x="73222" y="15288"/>
                  </a:lnTo>
                  <a:lnTo>
                    <a:pt x="73811" y="13761"/>
                  </a:lnTo>
                  <a:lnTo>
                    <a:pt x="74011" y="12083"/>
                  </a:lnTo>
                  <a:lnTo>
                    <a:pt x="74205" y="10411"/>
                  </a:lnTo>
                  <a:lnTo>
                    <a:pt x="73811" y="8733"/>
                  </a:lnTo>
                  <a:lnTo>
                    <a:pt x="73222" y="7061"/>
                  </a:lnTo>
                  <a:lnTo>
                    <a:pt x="72433" y="5461"/>
                  </a:lnTo>
                  <a:lnTo>
                    <a:pt x="71938" y="4805"/>
                  </a:lnTo>
                  <a:lnTo>
                    <a:pt x="71150" y="4072"/>
                  </a:lnTo>
                  <a:lnTo>
                    <a:pt x="70361" y="3422"/>
                  </a:lnTo>
                  <a:lnTo>
                    <a:pt x="69472" y="2838"/>
                  </a:lnTo>
                  <a:lnTo>
                    <a:pt x="68483" y="2255"/>
                  </a:lnTo>
                  <a:lnTo>
                    <a:pt x="67400" y="1744"/>
                  </a:lnTo>
                  <a:lnTo>
                    <a:pt x="66016" y="1305"/>
                  </a:lnTo>
                  <a:lnTo>
                    <a:pt x="64733" y="1016"/>
                  </a:lnTo>
                  <a:lnTo>
                    <a:pt x="63155" y="577"/>
                  </a:lnTo>
                  <a:lnTo>
                    <a:pt x="61672" y="433"/>
                  </a:lnTo>
                  <a:lnTo>
                    <a:pt x="60000" y="288"/>
                  </a:lnTo>
                  <a:lnTo>
                    <a:pt x="58022" y="288"/>
                  </a:lnTo>
                  <a:lnTo>
                    <a:pt x="56344" y="288"/>
                  </a:lnTo>
                  <a:lnTo>
                    <a:pt x="54666" y="433"/>
                  </a:lnTo>
                  <a:lnTo>
                    <a:pt x="53188" y="577"/>
                  </a:lnTo>
                  <a:lnTo>
                    <a:pt x="51805" y="872"/>
                  </a:lnTo>
                  <a:lnTo>
                    <a:pt x="50522" y="1161"/>
                  </a:lnTo>
                  <a:lnTo>
                    <a:pt x="49144" y="1455"/>
                  </a:lnTo>
                  <a:lnTo>
                    <a:pt x="48055" y="1888"/>
                  </a:lnTo>
                  <a:lnTo>
                    <a:pt x="46872" y="2400"/>
                  </a:lnTo>
                  <a:lnTo>
                    <a:pt x="45983" y="2838"/>
                  </a:lnTo>
                  <a:lnTo>
                    <a:pt x="45000" y="3422"/>
                  </a:lnTo>
                  <a:lnTo>
                    <a:pt x="44205" y="3927"/>
                  </a:lnTo>
                  <a:lnTo>
                    <a:pt x="43516" y="4655"/>
                  </a:lnTo>
                  <a:lnTo>
                    <a:pt x="42333" y="5894"/>
                  </a:lnTo>
                  <a:lnTo>
                    <a:pt x="41344" y="7422"/>
                  </a:lnTo>
                  <a:lnTo>
                    <a:pt x="40850" y="8883"/>
                  </a:lnTo>
                  <a:lnTo>
                    <a:pt x="40655" y="10555"/>
                  </a:lnTo>
                  <a:lnTo>
                    <a:pt x="40655" y="12083"/>
                  </a:lnTo>
                  <a:lnTo>
                    <a:pt x="40850" y="13611"/>
                  </a:lnTo>
                  <a:lnTo>
                    <a:pt x="41344" y="15144"/>
                  </a:lnTo>
                  <a:lnTo>
                    <a:pt x="42333" y="16527"/>
                  </a:lnTo>
                  <a:lnTo>
                    <a:pt x="43516" y="17766"/>
                  </a:lnTo>
                  <a:lnTo>
                    <a:pt x="44800" y="19072"/>
                  </a:lnTo>
                  <a:lnTo>
                    <a:pt x="46083" y="20166"/>
                  </a:lnTo>
                  <a:lnTo>
                    <a:pt x="47266" y="21405"/>
                  </a:lnTo>
                  <a:lnTo>
                    <a:pt x="48255" y="22716"/>
                  </a:lnTo>
                  <a:lnTo>
                    <a:pt x="48750" y="23955"/>
                  </a:lnTo>
                  <a:lnTo>
                    <a:pt x="49144" y="25338"/>
                  </a:lnTo>
                  <a:lnTo>
                    <a:pt x="49144" y="26722"/>
                  </a:lnTo>
                  <a:lnTo>
                    <a:pt x="48944" y="28105"/>
                  </a:lnTo>
                  <a:lnTo>
                    <a:pt x="48450" y="29416"/>
                  </a:lnTo>
                  <a:lnTo>
                    <a:pt x="47661" y="30800"/>
                  </a:lnTo>
                  <a:lnTo>
                    <a:pt x="46477" y="32033"/>
                  </a:lnTo>
                  <a:lnTo>
                    <a:pt x="45194" y="33200"/>
                  </a:lnTo>
                  <a:lnTo>
                    <a:pt x="43516" y="34438"/>
                  </a:lnTo>
                  <a:lnTo>
                    <a:pt x="41544" y="35383"/>
                  </a:lnTo>
                  <a:lnTo>
                    <a:pt x="39272" y="36261"/>
                  </a:lnTo>
                  <a:lnTo>
                    <a:pt x="36611" y="37061"/>
                  </a:lnTo>
                  <a:lnTo>
                    <a:pt x="33844" y="37788"/>
                  </a:lnTo>
                  <a:lnTo>
                    <a:pt x="31577" y="37788"/>
                  </a:lnTo>
                  <a:lnTo>
                    <a:pt x="28516" y="37788"/>
                  </a:lnTo>
                  <a:lnTo>
                    <a:pt x="25261" y="37788"/>
                  </a:lnTo>
                  <a:lnTo>
                    <a:pt x="21511" y="37788"/>
                  </a:lnTo>
                  <a:lnTo>
                    <a:pt x="17466" y="37788"/>
                  </a:lnTo>
                  <a:lnTo>
                    <a:pt x="13122" y="37788"/>
                  </a:lnTo>
                  <a:lnTo>
                    <a:pt x="8583" y="37788"/>
                  </a:lnTo>
                  <a:lnTo>
                    <a:pt x="3844" y="37788"/>
                  </a:lnTo>
                  <a:lnTo>
                    <a:pt x="3255" y="40188"/>
                  </a:lnTo>
                  <a:lnTo>
                    <a:pt x="2561" y="43538"/>
                  </a:lnTo>
                  <a:lnTo>
                    <a:pt x="1972" y="47183"/>
                  </a:lnTo>
                  <a:lnTo>
                    <a:pt x="1377" y="51038"/>
                  </a:lnTo>
                  <a:lnTo>
                    <a:pt x="788" y="54827"/>
                  </a:lnTo>
                  <a:lnTo>
                    <a:pt x="588" y="58322"/>
                  </a:lnTo>
                  <a:lnTo>
                    <a:pt x="588" y="61016"/>
                  </a:lnTo>
                  <a:lnTo>
                    <a:pt x="588" y="62838"/>
                  </a:lnTo>
                  <a:lnTo>
                    <a:pt x="1183" y="63783"/>
                  </a:lnTo>
                  <a:lnTo>
                    <a:pt x="1772" y="64727"/>
                  </a:lnTo>
                  <a:lnTo>
                    <a:pt x="2761" y="65461"/>
                  </a:lnTo>
                  <a:lnTo>
                    <a:pt x="3844" y="66188"/>
                  </a:lnTo>
                  <a:lnTo>
                    <a:pt x="5227" y="66844"/>
                  </a:lnTo>
                  <a:lnTo>
                    <a:pt x="6705" y="67277"/>
                  </a:lnTo>
                  <a:lnTo>
                    <a:pt x="8383" y="67716"/>
                  </a:lnTo>
                  <a:lnTo>
                    <a:pt x="9966" y="68005"/>
                  </a:lnTo>
                  <a:lnTo>
                    <a:pt x="11838" y="68150"/>
                  </a:lnTo>
                  <a:lnTo>
                    <a:pt x="13516" y="68227"/>
                  </a:lnTo>
                  <a:lnTo>
                    <a:pt x="15194" y="68150"/>
                  </a:lnTo>
                  <a:lnTo>
                    <a:pt x="16972" y="68005"/>
                  </a:lnTo>
                  <a:lnTo>
                    <a:pt x="18650" y="67716"/>
                  </a:lnTo>
                  <a:lnTo>
                    <a:pt x="20127" y="67133"/>
                  </a:lnTo>
                  <a:lnTo>
                    <a:pt x="21511" y="66550"/>
                  </a:lnTo>
                  <a:lnTo>
                    <a:pt x="22794" y="65894"/>
                  </a:lnTo>
                  <a:lnTo>
                    <a:pt x="23977" y="65022"/>
                  </a:lnTo>
                  <a:lnTo>
                    <a:pt x="25455" y="64511"/>
                  </a:lnTo>
                  <a:lnTo>
                    <a:pt x="26938" y="64072"/>
                  </a:lnTo>
                  <a:lnTo>
                    <a:pt x="28716" y="63927"/>
                  </a:lnTo>
                  <a:lnTo>
                    <a:pt x="30588" y="63783"/>
                  </a:lnTo>
                  <a:lnTo>
                    <a:pt x="32266" y="63927"/>
                  </a:lnTo>
                  <a:lnTo>
                    <a:pt x="34144" y="64222"/>
                  </a:lnTo>
                  <a:lnTo>
                    <a:pt x="36116" y="64727"/>
                  </a:lnTo>
                  <a:lnTo>
                    <a:pt x="37794" y="65461"/>
                  </a:lnTo>
                  <a:lnTo>
                    <a:pt x="39472" y="66333"/>
                  </a:lnTo>
                  <a:lnTo>
                    <a:pt x="40850" y="67277"/>
                  </a:lnTo>
                  <a:lnTo>
                    <a:pt x="42133" y="68516"/>
                  </a:lnTo>
                  <a:lnTo>
                    <a:pt x="43322" y="69972"/>
                  </a:lnTo>
                  <a:lnTo>
                    <a:pt x="44011" y="71500"/>
                  </a:lnTo>
                  <a:lnTo>
                    <a:pt x="44600" y="73322"/>
                  </a:lnTo>
                  <a:lnTo>
                    <a:pt x="44800" y="75144"/>
                  </a:lnTo>
                  <a:lnTo>
                    <a:pt x="44600" y="76527"/>
                  </a:lnTo>
                  <a:lnTo>
                    <a:pt x="44011" y="77766"/>
                  </a:lnTo>
                  <a:lnTo>
                    <a:pt x="43322" y="79000"/>
                  </a:lnTo>
                  <a:lnTo>
                    <a:pt x="42133" y="80022"/>
                  </a:lnTo>
                  <a:lnTo>
                    <a:pt x="40850" y="80966"/>
                  </a:lnTo>
                  <a:lnTo>
                    <a:pt x="39472" y="81844"/>
                  </a:lnTo>
                  <a:lnTo>
                    <a:pt x="37794" y="82500"/>
                  </a:lnTo>
                  <a:lnTo>
                    <a:pt x="36116" y="83077"/>
                  </a:lnTo>
                  <a:lnTo>
                    <a:pt x="34144" y="83516"/>
                  </a:lnTo>
                  <a:lnTo>
                    <a:pt x="32266" y="83805"/>
                  </a:lnTo>
                  <a:lnTo>
                    <a:pt x="30588" y="83805"/>
                  </a:lnTo>
                  <a:lnTo>
                    <a:pt x="28716" y="83661"/>
                  </a:lnTo>
                  <a:lnTo>
                    <a:pt x="26938" y="83372"/>
                  </a:lnTo>
                  <a:lnTo>
                    <a:pt x="25455" y="82788"/>
                  </a:lnTo>
                  <a:lnTo>
                    <a:pt x="23977" y="82133"/>
                  </a:lnTo>
                  <a:lnTo>
                    <a:pt x="22794" y="81111"/>
                  </a:lnTo>
                  <a:lnTo>
                    <a:pt x="21705" y="80166"/>
                  </a:lnTo>
                  <a:lnTo>
                    <a:pt x="20327" y="79438"/>
                  </a:lnTo>
                  <a:lnTo>
                    <a:pt x="19044" y="78855"/>
                  </a:lnTo>
                  <a:lnTo>
                    <a:pt x="17661" y="78494"/>
                  </a:lnTo>
                  <a:lnTo>
                    <a:pt x="16183" y="78344"/>
                  </a:lnTo>
                  <a:lnTo>
                    <a:pt x="14700" y="78344"/>
                  </a:lnTo>
                  <a:lnTo>
                    <a:pt x="13122" y="78494"/>
                  </a:lnTo>
                  <a:lnTo>
                    <a:pt x="11644" y="78711"/>
                  </a:lnTo>
                  <a:lnTo>
                    <a:pt x="10061" y="79294"/>
                  </a:lnTo>
                  <a:lnTo>
                    <a:pt x="8583" y="79877"/>
                  </a:lnTo>
                  <a:lnTo>
                    <a:pt x="7300" y="80533"/>
                  </a:lnTo>
                  <a:lnTo>
                    <a:pt x="5916" y="81405"/>
                  </a:lnTo>
                  <a:lnTo>
                    <a:pt x="4833" y="82205"/>
                  </a:lnTo>
                  <a:lnTo>
                    <a:pt x="3650" y="83227"/>
                  </a:lnTo>
                  <a:lnTo>
                    <a:pt x="2761" y="84316"/>
                  </a:lnTo>
                  <a:lnTo>
                    <a:pt x="2166" y="85627"/>
                  </a:lnTo>
                  <a:lnTo>
                    <a:pt x="1577" y="86866"/>
                  </a:lnTo>
                  <a:lnTo>
                    <a:pt x="1377" y="88394"/>
                  </a:lnTo>
                  <a:lnTo>
                    <a:pt x="1577" y="90216"/>
                  </a:lnTo>
                  <a:lnTo>
                    <a:pt x="1772" y="92033"/>
                  </a:lnTo>
                  <a:lnTo>
                    <a:pt x="2761" y="96333"/>
                  </a:lnTo>
                  <a:lnTo>
                    <a:pt x="3844" y="100844"/>
                  </a:lnTo>
                  <a:lnTo>
                    <a:pt x="4438" y="103105"/>
                  </a:lnTo>
                  <a:lnTo>
                    <a:pt x="5027" y="105433"/>
                  </a:lnTo>
                  <a:lnTo>
                    <a:pt x="5327" y="107688"/>
                  </a:lnTo>
                  <a:lnTo>
                    <a:pt x="5522" y="109950"/>
                  </a:lnTo>
                  <a:lnTo>
                    <a:pt x="5522" y="111844"/>
                  </a:lnTo>
                  <a:lnTo>
                    <a:pt x="5327" y="113805"/>
                  </a:lnTo>
                  <a:lnTo>
                    <a:pt x="5227" y="114827"/>
                  </a:lnTo>
                  <a:lnTo>
                    <a:pt x="4833" y="115627"/>
                  </a:lnTo>
                  <a:lnTo>
                    <a:pt x="4438" y="116500"/>
                  </a:lnTo>
                  <a:lnTo>
                    <a:pt x="3844" y="117155"/>
                  </a:lnTo>
                  <a:lnTo>
                    <a:pt x="8188" y="116650"/>
                  </a:lnTo>
                  <a:lnTo>
                    <a:pt x="12727" y="115922"/>
                  </a:lnTo>
                  <a:lnTo>
                    <a:pt x="17266" y="115483"/>
                  </a:lnTo>
                  <a:lnTo>
                    <a:pt x="21705" y="115116"/>
                  </a:lnTo>
                  <a:lnTo>
                    <a:pt x="25850" y="114972"/>
                  </a:lnTo>
                  <a:lnTo>
                    <a:pt x="29800" y="114972"/>
                  </a:lnTo>
                  <a:lnTo>
                    <a:pt x="31672" y="115116"/>
                  </a:lnTo>
                  <a:lnTo>
                    <a:pt x="33650" y="115338"/>
                  </a:lnTo>
                  <a:lnTo>
                    <a:pt x="35127" y="115627"/>
                  </a:lnTo>
                  <a:lnTo>
                    <a:pt x="36805" y="116066"/>
                  </a:lnTo>
                  <a:close/>
                </a:path>
              </a:pathLst>
            </a:custGeom>
            <a:solidFill>
              <a:srgbClr val="FFBE7D"/>
            </a:solidFill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>
              <a:off x="4572000" y="2755900"/>
              <a:ext cx="2822700" cy="218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594" y="68633"/>
                  </a:moveTo>
                  <a:lnTo>
                    <a:pt x="22966" y="69266"/>
                  </a:lnTo>
                  <a:lnTo>
                    <a:pt x="22277" y="69894"/>
                  </a:lnTo>
                  <a:lnTo>
                    <a:pt x="21650" y="70205"/>
                  </a:lnTo>
                  <a:lnTo>
                    <a:pt x="20961" y="70522"/>
                  </a:lnTo>
                  <a:lnTo>
                    <a:pt x="20205" y="70522"/>
                  </a:lnTo>
                  <a:lnTo>
                    <a:pt x="19577" y="70522"/>
                  </a:lnTo>
                  <a:lnTo>
                    <a:pt x="18888" y="70361"/>
                  </a:lnTo>
                  <a:lnTo>
                    <a:pt x="18261" y="70050"/>
                  </a:lnTo>
                  <a:lnTo>
                    <a:pt x="16816" y="69422"/>
                  </a:lnTo>
                  <a:lnTo>
                    <a:pt x="15500" y="68555"/>
                  </a:lnTo>
                  <a:lnTo>
                    <a:pt x="14055" y="67455"/>
                  </a:lnTo>
                  <a:lnTo>
                    <a:pt x="12738" y="66594"/>
                  </a:lnTo>
                  <a:lnTo>
                    <a:pt x="11294" y="65650"/>
                  </a:lnTo>
                  <a:lnTo>
                    <a:pt x="9850" y="64866"/>
                  </a:lnTo>
                  <a:lnTo>
                    <a:pt x="9100" y="64788"/>
                  </a:lnTo>
                  <a:lnTo>
                    <a:pt x="8405" y="64633"/>
                  </a:lnTo>
                  <a:lnTo>
                    <a:pt x="7655" y="64633"/>
                  </a:lnTo>
                  <a:lnTo>
                    <a:pt x="6961" y="64633"/>
                  </a:lnTo>
                  <a:lnTo>
                    <a:pt x="6211" y="64788"/>
                  </a:lnTo>
                  <a:lnTo>
                    <a:pt x="5394" y="65177"/>
                  </a:lnTo>
                  <a:lnTo>
                    <a:pt x="4638" y="65650"/>
                  </a:lnTo>
                  <a:lnTo>
                    <a:pt x="3950" y="66438"/>
                  </a:lnTo>
                  <a:lnTo>
                    <a:pt x="3072" y="67144"/>
                  </a:lnTo>
                  <a:lnTo>
                    <a:pt x="2383" y="68244"/>
                  </a:lnTo>
                  <a:lnTo>
                    <a:pt x="1505" y="69577"/>
                  </a:lnTo>
                  <a:lnTo>
                    <a:pt x="811" y="71072"/>
                  </a:lnTo>
                  <a:lnTo>
                    <a:pt x="438" y="72011"/>
                  </a:lnTo>
                  <a:lnTo>
                    <a:pt x="183" y="73033"/>
                  </a:lnTo>
                  <a:lnTo>
                    <a:pt x="61" y="74366"/>
                  </a:lnTo>
                  <a:lnTo>
                    <a:pt x="61" y="75783"/>
                  </a:lnTo>
                  <a:lnTo>
                    <a:pt x="183" y="77116"/>
                  </a:lnTo>
                  <a:lnTo>
                    <a:pt x="561" y="78611"/>
                  </a:lnTo>
                  <a:lnTo>
                    <a:pt x="1066" y="80022"/>
                  </a:lnTo>
                  <a:lnTo>
                    <a:pt x="1627" y="81361"/>
                  </a:lnTo>
                  <a:lnTo>
                    <a:pt x="2505" y="82538"/>
                  </a:lnTo>
                  <a:lnTo>
                    <a:pt x="3450" y="83633"/>
                  </a:lnTo>
                  <a:lnTo>
                    <a:pt x="4077" y="84027"/>
                  </a:lnTo>
                  <a:lnTo>
                    <a:pt x="4638" y="84500"/>
                  </a:lnTo>
                  <a:lnTo>
                    <a:pt x="5266" y="84816"/>
                  </a:lnTo>
                  <a:lnTo>
                    <a:pt x="6022" y="85127"/>
                  </a:lnTo>
                  <a:lnTo>
                    <a:pt x="6711" y="85283"/>
                  </a:lnTo>
                  <a:lnTo>
                    <a:pt x="7527" y="85444"/>
                  </a:lnTo>
                  <a:lnTo>
                    <a:pt x="8405" y="85444"/>
                  </a:lnTo>
                  <a:lnTo>
                    <a:pt x="9350" y="85444"/>
                  </a:lnTo>
                  <a:lnTo>
                    <a:pt x="10355" y="85283"/>
                  </a:lnTo>
                  <a:lnTo>
                    <a:pt x="11294" y="85127"/>
                  </a:lnTo>
                  <a:lnTo>
                    <a:pt x="12361" y="84655"/>
                  </a:lnTo>
                  <a:lnTo>
                    <a:pt x="13488" y="84183"/>
                  </a:lnTo>
                  <a:lnTo>
                    <a:pt x="15250" y="83477"/>
                  </a:lnTo>
                  <a:lnTo>
                    <a:pt x="16694" y="82850"/>
                  </a:lnTo>
                  <a:lnTo>
                    <a:pt x="18133" y="82377"/>
                  </a:lnTo>
                  <a:lnTo>
                    <a:pt x="19516" y="82222"/>
                  </a:lnTo>
                  <a:lnTo>
                    <a:pt x="20083" y="82377"/>
                  </a:lnTo>
                  <a:lnTo>
                    <a:pt x="20711" y="82538"/>
                  </a:lnTo>
                  <a:lnTo>
                    <a:pt x="21150" y="82850"/>
                  </a:lnTo>
                  <a:lnTo>
                    <a:pt x="21777" y="83322"/>
                  </a:lnTo>
                  <a:lnTo>
                    <a:pt x="22277" y="83872"/>
                  </a:lnTo>
                  <a:lnTo>
                    <a:pt x="22716" y="84655"/>
                  </a:lnTo>
                  <a:lnTo>
                    <a:pt x="23216" y="85600"/>
                  </a:lnTo>
                  <a:lnTo>
                    <a:pt x="23594" y="86777"/>
                  </a:lnTo>
                  <a:lnTo>
                    <a:pt x="24033" y="88111"/>
                  </a:lnTo>
                  <a:lnTo>
                    <a:pt x="24411" y="89605"/>
                  </a:lnTo>
                  <a:lnTo>
                    <a:pt x="24661" y="91333"/>
                  </a:lnTo>
                  <a:lnTo>
                    <a:pt x="25038" y="92983"/>
                  </a:lnTo>
                  <a:lnTo>
                    <a:pt x="25288" y="94944"/>
                  </a:lnTo>
                  <a:lnTo>
                    <a:pt x="25416" y="96905"/>
                  </a:lnTo>
                  <a:lnTo>
                    <a:pt x="25477" y="99027"/>
                  </a:lnTo>
                  <a:lnTo>
                    <a:pt x="25477" y="101072"/>
                  </a:lnTo>
                  <a:lnTo>
                    <a:pt x="25477" y="103188"/>
                  </a:lnTo>
                  <a:lnTo>
                    <a:pt x="25477" y="105466"/>
                  </a:lnTo>
                  <a:lnTo>
                    <a:pt x="25288" y="107588"/>
                  </a:lnTo>
                  <a:lnTo>
                    <a:pt x="25038" y="109711"/>
                  </a:lnTo>
                  <a:lnTo>
                    <a:pt x="24788" y="111827"/>
                  </a:lnTo>
                  <a:lnTo>
                    <a:pt x="24283" y="113794"/>
                  </a:lnTo>
                  <a:lnTo>
                    <a:pt x="23844" y="115755"/>
                  </a:lnTo>
                  <a:lnTo>
                    <a:pt x="23344" y="117561"/>
                  </a:lnTo>
                  <a:lnTo>
                    <a:pt x="26355" y="117561"/>
                  </a:lnTo>
                  <a:lnTo>
                    <a:pt x="29244" y="117561"/>
                  </a:lnTo>
                  <a:lnTo>
                    <a:pt x="32133" y="117561"/>
                  </a:lnTo>
                  <a:lnTo>
                    <a:pt x="34638" y="117561"/>
                  </a:lnTo>
                  <a:lnTo>
                    <a:pt x="37088" y="117561"/>
                  </a:lnTo>
                  <a:lnTo>
                    <a:pt x="39222" y="117561"/>
                  </a:lnTo>
                  <a:lnTo>
                    <a:pt x="41166" y="117561"/>
                  </a:lnTo>
                  <a:lnTo>
                    <a:pt x="42611" y="117561"/>
                  </a:lnTo>
                  <a:lnTo>
                    <a:pt x="44555" y="116777"/>
                  </a:lnTo>
                  <a:lnTo>
                    <a:pt x="46127" y="116072"/>
                  </a:lnTo>
                  <a:lnTo>
                    <a:pt x="47572" y="114972"/>
                  </a:lnTo>
                  <a:lnTo>
                    <a:pt x="48888" y="113950"/>
                  </a:lnTo>
                  <a:lnTo>
                    <a:pt x="49827" y="112694"/>
                  </a:lnTo>
                  <a:lnTo>
                    <a:pt x="50833" y="111361"/>
                  </a:lnTo>
                  <a:lnTo>
                    <a:pt x="51400" y="110022"/>
                  </a:lnTo>
                  <a:lnTo>
                    <a:pt x="51900" y="108611"/>
                  </a:lnTo>
                  <a:lnTo>
                    <a:pt x="52277" y="107116"/>
                  </a:lnTo>
                  <a:lnTo>
                    <a:pt x="52405" y="105627"/>
                  </a:lnTo>
                  <a:lnTo>
                    <a:pt x="52405" y="104133"/>
                  </a:lnTo>
                  <a:lnTo>
                    <a:pt x="52150" y="102800"/>
                  </a:lnTo>
                  <a:lnTo>
                    <a:pt x="51777" y="101227"/>
                  </a:lnTo>
                  <a:lnTo>
                    <a:pt x="51150" y="99894"/>
                  </a:lnTo>
                  <a:lnTo>
                    <a:pt x="50583" y="98555"/>
                  </a:lnTo>
                  <a:lnTo>
                    <a:pt x="49577" y="97300"/>
                  </a:lnTo>
                  <a:lnTo>
                    <a:pt x="48761" y="95966"/>
                  </a:lnTo>
                  <a:lnTo>
                    <a:pt x="48011" y="94633"/>
                  </a:lnTo>
                  <a:lnTo>
                    <a:pt x="47572" y="93138"/>
                  </a:lnTo>
                  <a:lnTo>
                    <a:pt x="47066" y="91488"/>
                  </a:lnTo>
                  <a:lnTo>
                    <a:pt x="46944" y="89761"/>
                  </a:lnTo>
                  <a:lnTo>
                    <a:pt x="46944" y="88111"/>
                  </a:lnTo>
                  <a:lnTo>
                    <a:pt x="47066" y="86461"/>
                  </a:lnTo>
                  <a:lnTo>
                    <a:pt x="47444" y="84816"/>
                  </a:lnTo>
                  <a:lnTo>
                    <a:pt x="48011" y="83322"/>
                  </a:lnTo>
                  <a:lnTo>
                    <a:pt x="48761" y="81827"/>
                  </a:lnTo>
                  <a:lnTo>
                    <a:pt x="49266" y="81200"/>
                  </a:lnTo>
                  <a:lnTo>
                    <a:pt x="49827" y="80416"/>
                  </a:lnTo>
                  <a:lnTo>
                    <a:pt x="50333" y="79866"/>
                  </a:lnTo>
                  <a:lnTo>
                    <a:pt x="51022" y="79394"/>
                  </a:lnTo>
                  <a:lnTo>
                    <a:pt x="51650" y="78922"/>
                  </a:lnTo>
                  <a:lnTo>
                    <a:pt x="52405" y="78450"/>
                  </a:lnTo>
                  <a:lnTo>
                    <a:pt x="53216" y="78061"/>
                  </a:lnTo>
                  <a:lnTo>
                    <a:pt x="54033" y="77744"/>
                  </a:lnTo>
                  <a:lnTo>
                    <a:pt x="54911" y="77433"/>
                  </a:lnTo>
                  <a:lnTo>
                    <a:pt x="55855" y="77272"/>
                  </a:lnTo>
                  <a:lnTo>
                    <a:pt x="56983" y="77116"/>
                  </a:lnTo>
                  <a:lnTo>
                    <a:pt x="58050" y="77116"/>
                  </a:lnTo>
                  <a:lnTo>
                    <a:pt x="59244" y="77116"/>
                  </a:lnTo>
                  <a:lnTo>
                    <a:pt x="60311" y="77272"/>
                  </a:lnTo>
                  <a:lnTo>
                    <a:pt x="61316" y="77588"/>
                  </a:lnTo>
                  <a:lnTo>
                    <a:pt x="62255" y="77905"/>
                  </a:lnTo>
                  <a:lnTo>
                    <a:pt x="63072" y="78294"/>
                  </a:lnTo>
                  <a:lnTo>
                    <a:pt x="63950" y="78766"/>
                  </a:lnTo>
                  <a:lnTo>
                    <a:pt x="64638" y="79238"/>
                  </a:lnTo>
                  <a:lnTo>
                    <a:pt x="65266" y="79866"/>
                  </a:lnTo>
                  <a:lnTo>
                    <a:pt x="65894" y="80416"/>
                  </a:lnTo>
                  <a:lnTo>
                    <a:pt x="66338" y="81200"/>
                  </a:lnTo>
                  <a:lnTo>
                    <a:pt x="66838" y="81988"/>
                  </a:lnTo>
                  <a:lnTo>
                    <a:pt x="67216" y="82694"/>
                  </a:lnTo>
                  <a:lnTo>
                    <a:pt x="67777" y="84500"/>
                  </a:lnTo>
                  <a:lnTo>
                    <a:pt x="68155" y="86150"/>
                  </a:lnTo>
                  <a:lnTo>
                    <a:pt x="68283" y="87955"/>
                  </a:lnTo>
                  <a:lnTo>
                    <a:pt x="68283" y="89761"/>
                  </a:lnTo>
                  <a:lnTo>
                    <a:pt x="68033" y="91566"/>
                  </a:lnTo>
                  <a:lnTo>
                    <a:pt x="67655" y="93372"/>
                  </a:lnTo>
                  <a:lnTo>
                    <a:pt x="67216" y="94944"/>
                  </a:lnTo>
                  <a:lnTo>
                    <a:pt x="66711" y="96277"/>
                  </a:lnTo>
                  <a:lnTo>
                    <a:pt x="66022" y="97455"/>
                  </a:lnTo>
                  <a:lnTo>
                    <a:pt x="65266" y="98400"/>
                  </a:lnTo>
                  <a:lnTo>
                    <a:pt x="64516" y="99105"/>
                  </a:lnTo>
                  <a:lnTo>
                    <a:pt x="63827" y="100205"/>
                  </a:lnTo>
                  <a:lnTo>
                    <a:pt x="63322" y="101227"/>
                  </a:lnTo>
                  <a:lnTo>
                    <a:pt x="62883" y="102483"/>
                  </a:lnTo>
                  <a:lnTo>
                    <a:pt x="62505" y="103661"/>
                  </a:lnTo>
                  <a:lnTo>
                    <a:pt x="62255" y="105000"/>
                  </a:lnTo>
                  <a:lnTo>
                    <a:pt x="62133" y="106411"/>
                  </a:lnTo>
                  <a:lnTo>
                    <a:pt x="62133" y="107905"/>
                  </a:lnTo>
                  <a:lnTo>
                    <a:pt x="62383" y="109238"/>
                  </a:lnTo>
                  <a:lnTo>
                    <a:pt x="62761" y="110572"/>
                  </a:lnTo>
                  <a:lnTo>
                    <a:pt x="63200" y="111988"/>
                  </a:lnTo>
                  <a:lnTo>
                    <a:pt x="63950" y="113322"/>
                  </a:lnTo>
                  <a:lnTo>
                    <a:pt x="64894" y="114500"/>
                  </a:lnTo>
                  <a:lnTo>
                    <a:pt x="66022" y="115600"/>
                  </a:lnTo>
                  <a:lnTo>
                    <a:pt x="67338" y="116622"/>
                  </a:lnTo>
                  <a:lnTo>
                    <a:pt x="68911" y="117561"/>
                  </a:lnTo>
                  <a:lnTo>
                    <a:pt x="69600" y="117722"/>
                  </a:lnTo>
                  <a:lnTo>
                    <a:pt x="71422" y="118188"/>
                  </a:lnTo>
                  <a:lnTo>
                    <a:pt x="74055" y="118738"/>
                  </a:lnTo>
                  <a:lnTo>
                    <a:pt x="77572" y="119366"/>
                  </a:lnTo>
                  <a:lnTo>
                    <a:pt x="79516" y="119683"/>
                  </a:lnTo>
                  <a:lnTo>
                    <a:pt x="81400" y="119838"/>
                  </a:lnTo>
                  <a:lnTo>
                    <a:pt x="83472" y="120000"/>
                  </a:lnTo>
                  <a:lnTo>
                    <a:pt x="85605" y="120000"/>
                  </a:lnTo>
                  <a:lnTo>
                    <a:pt x="87677" y="120000"/>
                  </a:lnTo>
                  <a:lnTo>
                    <a:pt x="89872" y="119838"/>
                  </a:lnTo>
                  <a:lnTo>
                    <a:pt x="91755" y="119366"/>
                  </a:lnTo>
                  <a:lnTo>
                    <a:pt x="93827" y="118900"/>
                  </a:lnTo>
                  <a:lnTo>
                    <a:pt x="93450" y="117722"/>
                  </a:lnTo>
                  <a:lnTo>
                    <a:pt x="93200" y="116305"/>
                  </a:lnTo>
                  <a:lnTo>
                    <a:pt x="93011" y="114816"/>
                  </a:lnTo>
                  <a:lnTo>
                    <a:pt x="92883" y="113166"/>
                  </a:lnTo>
                  <a:lnTo>
                    <a:pt x="92761" y="109550"/>
                  </a:lnTo>
                  <a:lnTo>
                    <a:pt x="92761" y="105627"/>
                  </a:lnTo>
                  <a:lnTo>
                    <a:pt x="92883" y="101700"/>
                  </a:lnTo>
                  <a:lnTo>
                    <a:pt x="93072" y="97772"/>
                  </a:lnTo>
                  <a:lnTo>
                    <a:pt x="93450" y="94161"/>
                  </a:lnTo>
                  <a:lnTo>
                    <a:pt x="93827" y="91016"/>
                  </a:lnTo>
                  <a:lnTo>
                    <a:pt x="94077" y="89605"/>
                  </a:lnTo>
                  <a:lnTo>
                    <a:pt x="94455" y="88583"/>
                  </a:lnTo>
                  <a:lnTo>
                    <a:pt x="94894" y="87722"/>
                  </a:lnTo>
                  <a:lnTo>
                    <a:pt x="95522" y="86933"/>
                  </a:lnTo>
                  <a:lnTo>
                    <a:pt x="96211" y="86461"/>
                  </a:lnTo>
                  <a:lnTo>
                    <a:pt x="96961" y="86150"/>
                  </a:lnTo>
                  <a:lnTo>
                    <a:pt x="97777" y="85833"/>
                  </a:lnTo>
                  <a:lnTo>
                    <a:pt x="98655" y="85833"/>
                  </a:lnTo>
                  <a:lnTo>
                    <a:pt x="99472" y="85994"/>
                  </a:lnTo>
                  <a:lnTo>
                    <a:pt x="100355" y="86305"/>
                  </a:lnTo>
                  <a:lnTo>
                    <a:pt x="101294" y="86777"/>
                  </a:lnTo>
                  <a:lnTo>
                    <a:pt x="102111" y="87405"/>
                  </a:lnTo>
                  <a:lnTo>
                    <a:pt x="103116" y="87955"/>
                  </a:lnTo>
                  <a:lnTo>
                    <a:pt x="103927" y="88738"/>
                  </a:lnTo>
                  <a:lnTo>
                    <a:pt x="104811" y="89605"/>
                  </a:lnTo>
                  <a:lnTo>
                    <a:pt x="105500" y="90705"/>
                  </a:lnTo>
                  <a:lnTo>
                    <a:pt x="106250" y="91566"/>
                  </a:lnTo>
                  <a:lnTo>
                    <a:pt x="107194" y="92355"/>
                  </a:lnTo>
                  <a:lnTo>
                    <a:pt x="108133" y="92983"/>
                  </a:lnTo>
                  <a:lnTo>
                    <a:pt x="109266" y="93372"/>
                  </a:lnTo>
                  <a:lnTo>
                    <a:pt x="110333" y="93533"/>
                  </a:lnTo>
                  <a:lnTo>
                    <a:pt x="111400" y="93688"/>
                  </a:lnTo>
                  <a:lnTo>
                    <a:pt x="112588" y="93533"/>
                  </a:lnTo>
                  <a:lnTo>
                    <a:pt x="113722" y="93294"/>
                  </a:lnTo>
                  <a:lnTo>
                    <a:pt x="114788" y="92822"/>
                  </a:lnTo>
                  <a:lnTo>
                    <a:pt x="115855" y="92038"/>
                  </a:lnTo>
                  <a:lnTo>
                    <a:pt x="116861" y="91177"/>
                  </a:lnTo>
                  <a:lnTo>
                    <a:pt x="117677" y="90077"/>
                  </a:lnTo>
                  <a:lnTo>
                    <a:pt x="118555" y="88900"/>
                  </a:lnTo>
                  <a:lnTo>
                    <a:pt x="119116" y="87405"/>
                  </a:lnTo>
                  <a:lnTo>
                    <a:pt x="119622" y="85755"/>
                  </a:lnTo>
                  <a:lnTo>
                    <a:pt x="120000" y="83794"/>
                  </a:lnTo>
                  <a:lnTo>
                    <a:pt x="120000" y="82694"/>
                  </a:lnTo>
                  <a:lnTo>
                    <a:pt x="120000" y="81827"/>
                  </a:lnTo>
                  <a:lnTo>
                    <a:pt x="120000" y="80727"/>
                  </a:lnTo>
                  <a:lnTo>
                    <a:pt x="119872" y="79866"/>
                  </a:lnTo>
                  <a:lnTo>
                    <a:pt x="119622" y="78922"/>
                  </a:lnTo>
                  <a:lnTo>
                    <a:pt x="119372" y="78061"/>
                  </a:lnTo>
                  <a:lnTo>
                    <a:pt x="118994" y="77272"/>
                  </a:lnTo>
                  <a:lnTo>
                    <a:pt x="118616" y="76488"/>
                  </a:lnTo>
                  <a:lnTo>
                    <a:pt x="117800" y="75000"/>
                  </a:lnTo>
                  <a:lnTo>
                    <a:pt x="116861" y="73816"/>
                  </a:lnTo>
                  <a:lnTo>
                    <a:pt x="115605" y="72722"/>
                  </a:lnTo>
                  <a:lnTo>
                    <a:pt x="114411" y="72011"/>
                  </a:lnTo>
                  <a:lnTo>
                    <a:pt x="113094" y="71227"/>
                  </a:lnTo>
                  <a:lnTo>
                    <a:pt x="111777" y="70911"/>
                  </a:lnTo>
                  <a:lnTo>
                    <a:pt x="110455" y="70600"/>
                  </a:lnTo>
                  <a:lnTo>
                    <a:pt x="109138" y="70755"/>
                  </a:lnTo>
                  <a:lnTo>
                    <a:pt x="107944" y="71072"/>
                  </a:lnTo>
                  <a:lnTo>
                    <a:pt x="106816" y="71700"/>
                  </a:lnTo>
                  <a:lnTo>
                    <a:pt x="106377" y="72011"/>
                  </a:lnTo>
                  <a:lnTo>
                    <a:pt x="105877" y="72483"/>
                  </a:lnTo>
                  <a:lnTo>
                    <a:pt x="105500" y="73033"/>
                  </a:lnTo>
                  <a:lnTo>
                    <a:pt x="105061" y="73661"/>
                  </a:lnTo>
                  <a:lnTo>
                    <a:pt x="104305" y="74838"/>
                  </a:lnTo>
                  <a:lnTo>
                    <a:pt x="103488" y="75783"/>
                  </a:lnTo>
                  <a:lnTo>
                    <a:pt x="102611" y="76333"/>
                  </a:lnTo>
                  <a:lnTo>
                    <a:pt x="101672" y="76805"/>
                  </a:lnTo>
                  <a:lnTo>
                    <a:pt x="100794" y="76961"/>
                  </a:lnTo>
                  <a:lnTo>
                    <a:pt x="99850" y="77116"/>
                  </a:lnTo>
                  <a:lnTo>
                    <a:pt x="98911" y="76961"/>
                  </a:lnTo>
                  <a:lnTo>
                    <a:pt x="98033" y="76644"/>
                  </a:lnTo>
                  <a:lnTo>
                    <a:pt x="97216" y="76255"/>
                  </a:lnTo>
                  <a:lnTo>
                    <a:pt x="96338" y="75783"/>
                  </a:lnTo>
                  <a:lnTo>
                    <a:pt x="95644" y="75155"/>
                  </a:lnTo>
                  <a:lnTo>
                    <a:pt x="95016" y="74366"/>
                  </a:lnTo>
                  <a:lnTo>
                    <a:pt x="94577" y="73661"/>
                  </a:lnTo>
                  <a:lnTo>
                    <a:pt x="94077" y="72877"/>
                  </a:lnTo>
                  <a:lnTo>
                    <a:pt x="93827" y="72172"/>
                  </a:lnTo>
                  <a:lnTo>
                    <a:pt x="93827" y="71383"/>
                  </a:lnTo>
                  <a:lnTo>
                    <a:pt x="93827" y="68794"/>
                  </a:lnTo>
                  <a:lnTo>
                    <a:pt x="93827" y="64788"/>
                  </a:lnTo>
                  <a:lnTo>
                    <a:pt x="93827" y="59450"/>
                  </a:lnTo>
                  <a:lnTo>
                    <a:pt x="93827" y="53555"/>
                  </a:lnTo>
                  <a:lnTo>
                    <a:pt x="93827" y="47588"/>
                  </a:lnTo>
                  <a:lnTo>
                    <a:pt x="93827" y="41544"/>
                  </a:lnTo>
                  <a:lnTo>
                    <a:pt x="93827" y="36122"/>
                  </a:lnTo>
                  <a:lnTo>
                    <a:pt x="93827" y="31883"/>
                  </a:lnTo>
                  <a:lnTo>
                    <a:pt x="92633" y="32744"/>
                  </a:lnTo>
                  <a:lnTo>
                    <a:pt x="91188" y="33533"/>
                  </a:lnTo>
                  <a:lnTo>
                    <a:pt x="89744" y="34316"/>
                  </a:lnTo>
                  <a:lnTo>
                    <a:pt x="88050" y="34711"/>
                  </a:lnTo>
                  <a:lnTo>
                    <a:pt x="86355" y="35022"/>
                  </a:lnTo>
                  <a:lnTo>
                    <a:pt x="84538" y="35177"/>
                  </a:lnTo>
                  <a:lnTo>
                    <a:pt x="82588" y="35338"/>
                  </a:lnTo>
                  <a:lnTo>
                    <a:pt x="80833" y="35338"/>
                  </a:lnTo>
                  <a:lnTo>
                    <a:pt x="78888" y="35177"/>
                  </a:lnTo>
                  <a:lnTo>
                    <a:pt x="76944" y="34866"/>
                  </a:lnTo>
                  <a:lnTo>
                    <a:pt x="75122" y="34550"/>
                  </a:lnTo>
                  <a:lnTo>
                    <a:pt x="73366" y="34161"/>
                  </a:lnTo>
                  <a:lnTo>
                    <a:pt x="71672" y="33688"/>
                  </a:lnTo>
                  <a:lnTo>
                    <a:pt x="70100" y="33061"/>
                  </a:lnTo>
                  <a:lnTo>
                    <a:pt x="68655" y="32433"/>
                  </a:lnTo>
                  <a:lnTo>
                    <a:pt x="67338" y="31883"/>
                  </a:lnTo>
                  <a:lnTo>
                    <a:pt x="66338" y="31255"/>
                  </a:lnTo>
                  <a:lnTo>
                    <a:pt x="65522" y="30627"/>
                  </a:lnTo>
                  <a:lnTo>
                    <a:pt x="64766" y="30077"/>
                  </a:lnTo>
                  <a:lnTo>
                    <a:pt x="64200" y="29450"/>
                  </a:lnTo>
                  <a:lnTo>
                    <a:pt x="63700" y="28816"/>
                  </a:lnTo>
                  <a:lnTo>
                    <a:pt x="63322" y="28272"/>
                  </a:lnTo>
                  <a:lnTo>
                    <a:pt x="63200" y="27483"/>
                  </a:lnTo>
                  <a:lnTo>
                    <a:pt x="63072" y="26855"/>
                  </a:lnTo>
                  <a:lnTo>
                    <a:pt x="63072" y="26150"/>
                  </a:lnTo>
                  <a:lnTo>
                    <a:pt x="63200" y="25361"/>
                  </a:lnTo>
                  <a:lnTo>
                    <a:pt x="63572" y="24500"/>
                  </a:lnTo>
                  <a:lnTo>
                    <a:pt x="63950" y="23555"/>
                  </a:lnTo>
                  <a:lnTo>
                    <a:pt x="65016" y="21594"/>
                  </a:lnTo>
                  <a:lnTo>
                    <a:pt x="66588" y="19472"/>
                  </a:lnTo>
                  <a:lnTo>
                    <a:pt x="67466" y="18138"/>
                  </a:lnTo>
                  <a:lnTo>
                    <a:pt x="68033" y="16805"/>
                  </a:lnTo>
                  <a:lnTo>
                    <a:pt x="68533" y="15311"/>
                  </a:lnTo>
                  <a:lnTo>
                    <a:pt x="68911" y="13583"/>
                  </a:lnTo>
                  <a:lnTo>
                    <a:pt x="69100" y="12088"/>
                  </a:lnTo>
                  <a:lnTo>
                    <a:pt x="69100" y="10444"/>
                  </a:lnTo>
                  <a:lnTo>
                    <a:pt x="68911" y="8794"/>
                  </a:lnTo>
                  <a:lnTo>
                    <a:pt x="68533" y="7300"/>
                  </a:lnTo>
                  <a:lnTo>
                    <a:pt x="68033" y="5811"/>
                  </a:lnTo>
                  <a:lnTo>
                    <a:pt x="67216" y="4394"/>
                  </a:lnTo>
                  <a:lnTo>
                    <a:pt x="66711" y="3844"/>
                  </a:lnTo>
                  <a:lnTo>
                    <a:pt x="66211" y="3216"/>
                  </a:lnTo>
                  <a:lnTo>
                    <a:pt x="65644" y="2588"/>
                  </a:lnTo>
                  <a:lnTo>
                    <a:pt x="65016" y="2116"/>
                  </a:lnTo>
                  <a:lnTo>
                    <a:pt x="64327" y="1722"/>
                  </a:lnTo>
                  <a:lnTo>
                    <a:pt x="63572" y="1255"/>
                  </a:lnTo>
                  <a:lnTo>
                    <a:pt x="62761" y="938"/>
                  </a:lnTo>
                  <a:lnTo>
                    <a:pt x="61877" y="627"/>
                  </a:lnTo>
                  <a:lnTo>
                    <a:pt x="60938" y="311"/>
                  </a:lnTo>
                  <a:lnTo>
                    <a:pt x="60000" y="155"/>
                  </a:lnTo>
                  <a:lnTo>
                    <a:pt x="58994" y="155"/>
                  </a:lnTo>
                  <a:lnTo>
                    <a:pt x="57800" y="155"/>
                  </a:lnTo>
                  <a:lnTo>
                    <a:pt x="56983" y="155"/>
                  </a:lnTo>
                  <a:lnTo>
                    <a:pt x="55977" y="311"/>
                  </a:lnTo>
                  <a:lnTo>
                    <a:pt x="55288" y="466"/>
                  </a:lnTo>
                  <a:lnTo>
                    <a:pt x="54411" y="783"/>
                  </a:lnTo>
                  <a:lnTo>
                    <a:pt x="53844" y="1255"/>
                  </a:lnTo>
                  <a:lnTo>
                    <a:pt x="53094" y="1566"/>
                  </a:lnTo>
                  <a:lnTo>
                    <a:pt x="52527" y="2116"/>
                  </a:lnTo>
                  <a:lnTo>
                    <a:pt x="52027" y="2588"/>
                  </a:lnTo>
                  <a:lnTo>
                    <a:pt x="51522" y="3216"/>
                  </a:lnTo>
                  <a:lnTo>
                    <a:pt x="51022" y="3844"/>
                  </a:lnTo>
                  <a:lnTo>
                    <a:pt x="50711" y="4394"/>
                  </a:lnTo>
                  <a:lnTo>
                    <a:pt x="50333" y="5177"/>
                  </a:lnTo>
                  <a:lnTo>
                    <a:pt x="49827" y="6672"/>
                  </a:lnTo>
                  <a:lnTo>
                    <a:pt x="49516" y="8322"/>
                  </a:lnTo>
                  <a:lnTo>
                    <a:pt x="49388" y="9972"/>
                  </a:lnTo>
                  <a:lnTo>
                    <a:pt x="49388" y="11777"/>
                  </a:lnTo>
                  <a:lnTo>
                    <a:pt x="49516" y="13583"/>
                  </a:lnTo>
                  <a:lnTo>
                    <a:pt x="49827" y="15311"/>
                  </a:lnTo>
                  <a:lnTo>
                    <a:pt x="50333" y="17116"/>
                  </a:lnTo>
                  <a:lnTo>
                    <a:pt x="50961" y="18766"/>
                  </a:lnTo>
                  <a:lnTo>
                    <a:pt x="51650" y="20261"/>
                  </a:lnTo>
                  <a:lnTo>
                    <a:pt x="52588" y="21594"/>
                  </a:lnTo>
                  <a:lnTo>
                    <a:pt x="53216" y="22694"/>
                  </a:lnTo>
                  <a:lnTo>
                    <a:pt x="53722" y="23716"/>
                  </a:lnTo>
                  <a:lnTo>
                    <a:pt x="54033" y="24816"/>
                  </a:lnTo>
                  <a:lnTo>
                    <a:pt x="54283" y="25833"/>
                  </a:lnTo>
                  <a:lnTo>
                    <a:pt x="54283" y="26855"/>
                  </a:lnTo>
                  <a:lnTo>
                    <a:pt x="54161" y="27955"/>
                  </a:lnTo>
                  <a:lnTo>
                    <a:pt x="53972" y="28977"/>
                  </a:lnTo>
                  <a:lnTo>
                    <a:pt x="53472" y="29916"/>
                  </a:lnTo>
                  <a:lnTo>
                    <a:pt x="52966" y="30627"/>
                  </a:lnTo>
                  <a:lnTo>
                    <a:pt x="52277" y="31255"/>
                  </a:lnTo>
                  <a:lnTo>
                    <a:pt x="51272" y="31722"/>
                  </a:lnTo>
                  <a:lnTo>
                    <a:pt x="50333" y="32038"/>
                  </a:lnTo>
                  <a:lnTo>
                    <a:pt x="49138" y="32038"/>
                  </a:lnTo>
                  <a:lnTo>
                    <a:pt x="47694" y="31883"/>
                  </a:lnTo>
                  <a:lnTo>
                    <a:pt x="46250" y="31411"/>
                  </a:lnTo>
                  <a:lnTo>
                    <a:pt x="44555" y="30627"/>
                  </a:lnTo>
                  <a:lnTo>
                    <a:pt x="43555" y="30233"/>
                  </a:lnTo>
                  <a:lnTo>
                    <a:pt x="42488" y="29916"/>
                  </a:lnTo>
                  <a:lnTo>
                    <a:pt x="41294" y="29605"/>
                  </a:lnTo>
                  <a:lnTo>
                    <a:pt x="40227" y="29450"/>
                  </a:lnTo>
                  <a:lnTo>
                    <a:pt x="37527" y="29450"/>
                  </a:lnTo>
                  <a:lnTo>
                    <a:pt x="34894" y="29605"/>
                  </a:lnTo>
                  <a:lnTo>
                    <a:pt x="32133" y="29916"/>
                  </a:lnTo>
                  <a:lnTo>
                    <a:pt x="29244" y="30544"/>
                  </a:lnTo>
                  <a:lnTo>
                    <a:pt x="26355" y="31094"/>
                  </a:lnTo>
                  <a:lnTo>
                    <a:pt x="23594" y="31883"/>
                  </a:lnTo>
                  <a:lnTo>
                    <a:pt x="23344" y="32744"/>
                  </a:lnTo>
                  <a:lnTo>
                    <a:pt x="23344" y="34394"/>
                  </a:lnTo>
                  <a:lnTo>
                    <a:pt x="23344" y="36361"/>
                  </a:lnTo>
                  <a:lnTo>
                    <a:pt x="23472" y="38633"/>
                  </a:lnTo>
                  <a:lnTo>
                    <a:pt x="23972" y="44055"/>
                  </a:lnTo>
                  <a:lnTo>
                    <a:pt x="24411" y="50100"/>
                  </a:lnTo>
                  <a:lnTo>
                    <a:pt x="24661" y="53166"/>
                  </a:lnTo>
                  <a:lnTo>
                    <a:pt x="24788" y="56150"/>
                  </a:lnTo>
                  <a:lnTo>
                    <a:pt x="24911" y="59055"/>
                  </a:lnTo>
                  <a:lnTo>
                    <a:pt x="25038" y="61566"/>
                  </a:lnTo>
                  <a:lnTo>
                    <a:pt x="24911" y="64000"/>
                  </a:lnTo>
                  <a:lnTo>
                    <a:pt x="24661" y="65966"/>
                  </a:lnTo>
                  <a:lnTo>
                    <a:pt x="24411" y="66827"/>
                  </a:lnTo>
                  <a:lnTo>
                    <a:pt x="24161" y="67616"/>
                  </a:lnTo>
                  <a:lnTo>
                    <a:pt x="23972" y="68244"/>
                  </a:lnTo>
                  <a:lnTo>
                    <a:pt x="23594" y="68633"/>
                  </a:lnTo>
                  <a:close/>
                </a:path>
              </a:pathLst>
            </a:custGeom>
            <a:solidFill>
              <a:srgbClr val="FFFFCC"/>
            </a:solidFill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3479800" y="2728911"/>
              <a:ext cx="1701900" cy="2798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183" y="58833"/>
                  </a:moveTo>
                  <a:lnTo>
                    <a:pt x="21816" y="58405"/>
                  </a:lnTo>
                  <a:lnTo>
                    <a:pt x="22655" y="57916"/>
                  </a:lnTo>
                  <a:lnTo>
                    <a:pt x="23388" y="57550"/>
                  </a:lnTo>
                  <a:lnTo>
                    <a:pt x="24227" y="57305"/>
                  </a:lnTo>
                  <a:lnTo>
                    <a:pt x="26011" y="56872"/>
                  </a:lnTo>
                  <a:lnTo>
                    <a:pt x="28005" y="56627"/>
                  </a:lnTo>
                  <a:lnTo>
                    <a:pt x="30311" y="56505"/>
                  </a:lnTo>
                  <a:lnTo>
                    <a:pt x="32516" y="56627"/>
                  </a:lnTo>
                  <a:lnTo>
                    <a:pt x="34716" y="57000"/>
                  </a:lnTo>
                  <a:lnTo>
                    <a:pt x="36922" y="57427"/>
                  </a:lnTo>
                  <a:lnTo>
                    <a:pt x="38911" y="58161"/>
                  </a:lnTo>
                  <a:lnTo>
                    <a:pt x="40905" y="58955"/>
                  </a:lnTo>
                  <a:lnTo>
                    <a:pt x="42583" y="59933"/>
                  </a:lnTo>
                  <a:lnTo>
                    <a:pt x="43950" y="61100"/>
                  </a:lnTo>
                  <a:lnTo>
                    <a:pt x="44577" y="61650"/>
                  </a:lnTo>
                  <a:lnTo>
                    <a:pt x="45205" y="62261"/>
                  </a:lnTo>
                  <a:lnTo>
                    <a:pt x="45522" y="63000"/>
                  </a:lnTo>
                  <a:lnTo>
                    <a:pt x="45938" y="63672"/>
                  </a:lnTo>
                  <a:lnTo>
                    <a:pt x="46150" y="64405"/>
                  </a:lnTo>
                  <a:lnTo>
                    <a:pt x="46150" y="65077"/>
                  </a:lnTo>
                  <a:lnTo>
                    <a:pt x="46150" y="65933"/>
                  </a:lnTo>
                  <a:lnTo>
                    <a:pt x="46150" y="66733"/>
                  </a:lnTo>
                  <a:lnTo>
                    <a:pt x="45522" y="68138"/>
                  </a:lnTo>
                  <a:lnTo>
                    <a:pt x="44788" y="69550"/>
                  </a:lnTo>
                  <a:lnTo>
                    <a:pt x="43738" y="70588"/>
                  </a:lnTo>
                  <a:lnTo>
                    <a:pt x="42372" y="71688"/>
                  </a:lnTo>
                  <a:lnTo>
                    <a:pt x="40905" y="72488"/>
                  </a:lnTo>
                  <a:lnTo>
                    <a:pt x="39333" y="73222"/>
                  </a:lnTo>
                  <a:lnTo>
                    <a:pt x="37550" y="73650"/>
                  </a:lnTo>
                  <a:lnTo>
                    <a:pt x="35661" y="74138"/>
                  </a:lnTo>
                  <a:lnTo>
                    <a:pt x="33877" y="74383"/>
                  </a:lnTo>
                  <a:lnTo>
                    <a:pt x="31883" y="74383"/>
                  </a:lnTo>
                  <a:lnTo>
                    <a:pt x="30100" y="74383"/>
                  </a:lnTo>
                  <a:lnTo>
                    <a:pt x="28216" y="74138"/>
                  </a:lnTo>
                  <a:lnTo>
                    <a:pt x="26433" y="73894"/>
                  </a:lnTo>
                  <a:lnTo>
                    <a:pt x="24855" y="73405"/>
                  </a:lnTo>
                  <a:lnTo>
                    <a:pt x="23177" y="72855"/>
                  </a:lnTo>
                  <a:lnTo>
                    <a:pt x="22027" y="72122"/>
                  </a:lnTo>
                  <a:lnTo>
                    <a:pt x="20766" y="71322"/>
                  </a:lnTo>
                  <a:lnTo>
                    <a:pt x="19405" y="70588"/>
                  </a:lnTo>
                  <a:lnTo>
                    <a:pt x="17933" y="70038"/>
                  </a:lnTo>
                  <a:lnTo>
                    <a:pt x="16361" y="69550"/>
                  </a:lnTo>
                  <a:lnTo>
                    <a:pt x="15000" y="69061"/>
                  </a:lnTo>
                  <a:lnTo>
                    <a:pt x="13316" y="68750"/>
                  </a:lnTo>
                  <a:lnTo>
                    <a:pt x="11955" y="68505"/>
                  </a:lnTo>
                  <a:lnTo>
                    <a:pt x="10488" y="68383"/>
                  </a:lnTo>
                  <a:lnTo>
                    <a:pt x="9122" y="68383"/>
                  </a:lnTo>
                  <a:lnTo>
                    <a:pt x="7761" y="68505"/>
                  </a:lnTo>
                  <a:lnTo>
                    <a:pt x="6500" y="68872"/>
                  </a:lnTo>
                  <a:lnTo>
                    <a:pt x="5344" y="69183"/>
                  </a:lnTo>
                  <a:lnTo>
                    <a:pt x="4300" y="69794"/>
                  </a:lnTo>
                  <a:lnTo>
                    <a:pt x="3461" y="70466"/>
                  </a:lnTo>
                  <a:lnTo>
                    <a:pt x="2933" y="71322"/>
                  </a:lnTo>
                  <a:lnTo>
                    <a:pt x="2516" y="72366"/>
                  </a:lnTo>
                  <a:lnTo>
                    <a:pt x="1883" y="74872"/>
                  </a:lnTo>
                  <a:lnTo>
                    <a:pt x="1255" y="77688"/>
                  </a:lnTo>
                  <a:lnTo>
                    <a:pt x="838" y="80750"/>
                  </a:lnTo>
                  <a:lnTo>
                    <a:pt x="627" y="83750"/>
                  </a:lnTo>
                  <a:lnTo>
                    <a:pt x="627" y="86811"/>
                  </a:lnTo>
                  <a:lnTo>
                    <a:pt x="838" y="89627"/>
                  </a:lnTo>
                  <a:lnTo>
                    <a:pt x="1044" y="90977"/>
                  </a:lnTo>
                  <a:lnTo>
                    <a:pt x="1466" y="92138"/>
                  </a:lnTo>
                  <a:lnTo>
                    <a:pt x="1883" y="93183"/>
                  </a:lnTo>
                  <a:lnTo>
                    <a:pt x="2516" y="94100"/>
                  </a:lnTo>
                  <a:lnTo>
                    <a:pt x="6083" y="93794"/>
                  </a:lnTo>
                  <a:lnTo>
                    <a:pt x="10905" y="93305"/>
                  </a:lnTo>
                  <a:lnTo>
                    <a:pt x="16361" y="93061"/>
                  </a:lnTo>
                  <a:lnTo>
                    <a:pt x="22027" y="92811"/>
                  </a:lnTo>
                  <a:lnTo>
                    <a:pt x="27900" y="92688"/>
                  </a:lnTo>
                  <a:lnTo>
                    <a:pt x="33038" y="92688"/>
                  </a:lnTo>
                  <a:lnTo>
                    <a:pt x="37550" y="92811"/>
                  </a:lnTo>
                  <a:lnTo>
                    <a:pt x="40905" y="93061"/>
                  </a:lnTo>
                  <a:lnTo>
                    <a:pt x="44155" y="93550"/>
                  </a:lnTo>
                  <a:lnTo>
                    <a:pt x="46988" y="93977"/>
                  </a:lnTo>
                  <a:lnTo>
                    <a:pt x="49405" y="94588"/>
                  </a:lnTo>
                  <a:lnTo>
                    <a:pt x="51605" y="95322"/>
                  </a:lnTo>
                  <a:lnTo>
                    <a:pt x="53177" y="96000"/>
                  </a:lnTo>
                  <a:lnTo>
                    <a:pt x="54438" y="96733"/>
                  </a:lnTo>
                  <a:lnTo>
                    <a:pt x="55383" y="97527"/>
                  </a:lnTo>
                  <a:lnTo>
                    <a:pt x="56222" y="98261"/>
                  </a:lnTo>
                  <a:lnTo>
                    <a:pt x="56433" y="99061"/>
                  </a:lnTo>
                  <a:lnTo>
                    <a:pt x="56638" y="99855"/>
                  </a:lnTo>
                  <a:lnTo>
                    <a:pt x="56433" y="100711"/>
                  </a:lnTo>
                  <a:lnTo>
                    <a:pt x="56011" y="101505"/>
                  </a:lnTo>
                  <a:lnTo>
                    <a:pt x="55383" y="102366"/>
                  </a:lnTo>
                  <a:lnTo>
                    <a:pt x="54650" y="103161"/>
                  </a:lnTo>
                  <a:lnTo>
                    <a:pt x="53600" y="103894"/>
                  </a:lnTo>
                  <a:lnTo>
                    <a:pt x="52444" y="104566"/>
                  </a:lnTo>
                  <a:lnTo>
                    <a:pt x="51183" y="105550"/>
                  </a:lnTo>
                  <a:lnTo>
                    <a:pt x="50244" y="106588"/>
                  </a:lnTo>
                  <a:lnTo>
                    <a:pt x="49405" y="107750"/>
                  </a:lnTo>
                  <a:lnTo>
                    <a:pt x="48983" y="109038"/>
                  </a:lnTo>
                  <a:lnTo>
                    <a:pt x="48772" y="110322"/>
                  </a:lnTo>
                  <a:lnTo>
                    <a:pt x="48772" y="111733"/>
                  </a:lnTo>
                  <a:lnTo>
                    <a:pt x="49194" y="113077"/>
                  </a:lnTo>
                  <a:lnTo>
                    <a:pt x="49822" y="114366"/>
                  </a:lnTo>
                  <a:lnTo>
                    <a:pt x="50766" y="115650"/>
                  </a:lnTo>
                  <a:lnTo>
                    <a:pt x="52027" y="116811"/>
                  </a:lnTo>
                  <a:lnTo>
                    <a:pt x="53388" y="117733"/>
                  </a:lnTo>
                  <a:lnTo>
                    <a:pt x="55277" y="118711"/>
                  </a:lnTo>
                  <a:lnTo>
                    <a:pt x="56222" y="119138"/>
                  </a:lnTo>
                  <a:lnTo>
                    <a:pt x="57477" y="119505"/>
                  </a:lnTo>
                  <a:lnTo>
                    <a:pt x="58422" y="119750"/>
                  </a:lnTo>
                  <a:lnTo>
                    <a:pt x="59683" y="120000"/>
                  </a:lnTo>
                  <a:lnTo>
                    <a:pt x="61044" y="120244"/>
                  </a:lnTo>
                  <a:lnTo>
                    <a:pt x="62305" y="120366"/>
                  </a:lnTo>
                  <a:lnTo>
                    <a:pt x="63877" y="120366"/>
                  </a:lnTo>
                  <a:lnTo>
                    <a:pt x="65344" y="120366"/>
                  </a:lnTo>
                  <a:lnTo>
                    <a:pt x="68072" y="120244"/>
                  </a:lnTo>
                  <a:lnTo>
                    <a:pt x="70905" y="119872"/>
                  </a:lnTo>
                  <a:lnTo>
                    <a:pt x="73316" y="119261"/>
                  </a:lnTo>
                  <a:lnTo>
                    <a:pt x="75311" y="118588"/>
                  </a:lnTo>
                  <a:lnTo>
                    <a:pt x="77200" y="117733"/>
                  </a:lnTo>
                  <a:lnTo>
                    <a:pt x="78772" y="116811"/>
                  </a:lnTo>
                  <a:lnTo>
                    <a:pt x="80244" y="115772"/>
                  </a:lnTo>
                  <a:lnTo>
                    <a:pt x="80977" y="114672"/>
                  </a:lnTo>
                  <a:lnTo>
                    <a:pt x="81816" y="113505"/>
                  </a:lnTo>
                  <a:lnTo>
                    <a:pt x="82027" y="112222"/>
                  </a:lnTo>
                  <a:lnTo>
                    <a:pt x="82233" y="111061"/>
                  </a:lnTo>
                  <a:lnTo>
                    <a:pt x="81816" y="109772"/>
                  </a:lnTo>
                  <a:lnTo>
                    <a:pt x="81183" y="108611"/>
                  </a:lnTo>
                  <a:lnTo>
                    <a:pt x="80244" y="107261"/>
                  </a:lnTo>
                  <a:lnTo>
                    <a:pt x="78983" y="106100"/>
                  </a:lnTo>
                  <a:lnTo>
                    <a:pt x="77411" y="105061"/>
                  </a:lnTo>
                  <a:lnTo>
                    <a:pt x="75938" y="104138"/>
                  </a:lnTo>
                  <a:lnTo>
                    <a:pt x="74788" y="103038"/>
                  </a:lnTo>
                  <a:lnTo>
                    <a:pt x="73950" y="101872"/>
                  </a:lnTo>
                  <a:lnTo>
                    <a:pt x="73316" y="100833"/>
                  </a:lnTo>
                  <a:lnTo>
                    <a:pt x="72900" y="99672"/>
                  </a:lnTo>
                  <a:lnTo>
                    <a:pt x="72900" y="98444"/>
                  </a:lnTo>
                  <a:lnTo>
                    <a:pt x="72900" y="97405"/>
                  </a:lnTo>
                  <a:lnTo>
                    <a:pt x="73316" y="96366"/>
                  </a:lnTo>
                  <a:lnTo>
                    <a:pt x="73738" y="95322"/>
                  </a:lnTo>
                  <a:lnTo>
                    <a:pt x="74366" y="94344"/>
                  </a:lnTo>
                  <a:lnTo>
                    <a:pt x="75205" y="93550"/>
                  </a:lnTo>
                  <a:lnTo>
                    <a:pt x="76150" y="92811"/>
                  </a:lnTo>
                  <a:lnTo>
                    <a:pt x="77200" y="92261"/>
                  </a:lnTo>
                  <a:lnTo>
                    <a:pt x="78355" y="91772"/>
                  </a:lnTo>
                  <a:lnTo>
                    <a:pt x="79611" y="91405"/>
                  </a:lnTo>
                  <a:lnTo>
                    <a:pt x="80766" y="91283"/>
                  </a:lnTo>
                  <a:lnTo>
                    <a:pt x="82761" y="91405"/>
                  </a:lnTo>
                  <a:lnTo>
                    <a:pt x="85588" y="91650"/>
                  </a:lnTo>
                  <a:lnTo>
                    <a:pt x="89472" y="91894"/>
                  </a:lnTo>
                  <a:lnTo>
                    <a:pt x="93877" y="92261"/>
                  </a:lnTo>
                  <a:lnTo>
                    <a:pt x="98911" y="92505"/>
                  </a:lnTo>
                  <a:lnTo>
                    <a:pt x="104366" y="92688"/>
                  </a:lnTo>
                  <a:lnTo>
                    <a:pt x="110244" y="92933"/>
                  </a:lnTo>
                  <a:lnTo>
                    <a:pt x="116222" y="93061"/>
                  </a:lnTo>
                  <a:lnTo>
                    <a:pt x="117272" y="91650"/>
                  </a:lnTo>
                  <a:lnTo>
                    <a:pt x="118005" y="90122"/>
                  </a:lnTo>
                  <a:lnTo>
                    <a:pt x="118844" y="88588"/>
                  </a:lnTo>
                  <a:lnTo>
                    <a:pt x="119261" y="86933"/>
                  </a:lnTo>
                  <a:lnTo>
                    <a:pt x="119683" y="85283"/>
                  </a:lnTo>
                  <a:lnTo>
                    <a:pt x="120100" y="83566"/>
                  </a:lnTo>
                  <a:lnTo>
                    <a:pt x="120100" y="81916"/>
                  </a:lnTo>
                  <a:lnTo>
                    <a:pt x="120100" y="80261"/>
                  </a:lnTo>
                  <a:lnTo>
                    <a:pt x="120100" y="78611"/>
                  </a:lnTo>
                  <a:lnTo>
                    <a:pt x="119894" y="76955"/>
                  </a:lnTo>
                  <a:lnTo>
                    <a:pt x="119472" y="75427"/>
                  </a:lnTo>
                  <a:lnTo>
                    <a:pt x="119055" y="73894"/>
                  </a:lnTo>
                  <a:lnTo>
                    <a:pt x="118633" y="72488"/>
                  </a:lnTo>
                  <a:lnTo>
                    <a:pt x="118005" y="71200"/>
                  </a:lnTo>
                  <a:lnTo>
                    <a:pt x="117477" y="70038"/>
                  </a:lnTo>
                  <a:lnTo>
                    <a:pt x="116850" y="69061"/>
                  </a:lnTo>
                  <a:lnTo>
                    <a:pt x="116222" y="68138"/>
                  </a:lnTo>
                  <a:lnTo>
                    <a:pt x="115383" y="67466"/>
                  </a:lnTo>
                  <a:lnTo>
                    <a:pt x="114650" y="66855"/>
                  </a:lnTo>
                  <a:lnTo>
                    <a:pt x="113811" y="66366"/>
                  </a:lnTo>
                  <a:lnTo>
                    <a:pt x="112761" y="66061"/>
                  </a:lnTo>
                  <a:lnTo>
                    <a:pt x="112027" y="65811"/>
                  </a:lnTo>
                  <a:lnTo>
                    <a:pt x="110977" y="65688"/>
                  </a:lnTo>
                  <a:lnTo>
                    <a:pt x="110033" y="65566"/>
                  </a:lnTo>
                  <a:lnTo>
                    <a:pt x="107722" y="65688"/>
                  </a:lnTo>
                  <a:lnTo>
                    <a:pt x="105311" y="66061"/>
                  </a:lnTo>
                  <a:lnTo>
                    <a:pt x="102794" y="66488"/>
                  </a:lnTo>
                  <a:lnTo>
                    <a:pt x="99961" y="67100"/>
                  </a:lnTo>
                  <a:lnTo>
                    <a:pt x="98072" y="67466"/>
                  </a:lnTo>
                  <a:lnTo>
                    <a:pt x="96288" y="67772"/>
                  </a:lnTo>
                  <a:lnTo>
                    <a:pt x="94716" y="67894"/>
                  </a:lnTo>
                  <a:lnTo>
                    <a:pt x="93038" y="68016"/>
                  </a:lnTo>
                  <a:lnTo>
                    <a:pt x="91466" y="68016"/>
                  </a:lnTo>
                  <a:lnTo>
                    <a:pt x="90100" y="68016"/>
                  </a:lnTo>
                  <a:lnTo>
                    <a:pt x="88844" y="67894"/>
                  </a:lnTo>
                  <a:lnTo>
                    <a:pt x="87477" y="67772"/>
                  </a:lnTo>
                  <a:lnTo>
                    <a:pt x="86222" y="67527"/>
                  </a:lnTo>
                  <a:lnTo>
                    <a:pt x="85277" y="67344"/>
                  </a:lnTo>
                  <a:lnTo>
                    <a:pt x="84227" y="66977"/>
                  </a:lnTo>
                  <a:lnTo>
                    <a:pt x="83177" y="66611"/>
                  </a:lnTo>
                  <a:lnTo>
                    <a:pt x="81605" y="65811"/>
                  </a:lnTo>
                  <a:lnTo>
                    <a:pt x="80244" y="64833"/>
                  </a:lnTo>
                  <a:lnTo>
                    <a:pt x="79194" y="63794"/>
                  </a:lnTo>
                  <a:lnTo>
                    <a:pt x="78355" y="62750"/>
                  </a:lnTo>
                  <a:lnTo>
                    <a:pt x="77933" y="61588"/>
                  </a:lnTo>
                  <a:lnTo>
                    <a:pt x="77622" y="60488"/>
                  </a:lnTo>
                  <a:lnTo>
                    <a:pt x="77622" y="59444"/>
                  </a:lnTo>
                  <a:lnTo>
                    <a:pt x="77827" y="58405"/>
                  </a:lnTo>
                  <a:lnTo>
                    <a:pt x="78144" y="57550"/>
                  </a:lnTo>
                  <a:lnTo>
                    <a:pt x="78772" y="56750"/>
                  </a:lnTo>
                  <a:lnTo>
                    <a:pt x="80033" y="55588"/>
                  </a:lnTo>
                  <a:lnTo>
                    <a:pt x="81394" y="54611"/>
                  </a:lnTo>
                  <a:lnTo>
                    <a:pt x="82655" y="53811"/>
                  </a:lnTo>
                  <a:lnTo>
                    <a:pt x="84016" y="53077"/>
                  </a:lnTo>
                  <a:lnTo>
                    <a:pt x="85277" y="52650"/>
                  </a:lnTo>
                  <a:lnTo>
                    <a:pt x="86433" y="52283"/>
                  </a:lnTo>
                  <a:lnTo>
                    <a:pt x="87794" y="51916"/>
                  </a:lnTo>
                  <a:lnTo>
                    <a:pt x="89055" y="51794"/>
                  </a:lnTo>
                  <a:lnTo>
                    <a:pt x="90311" y="51672"/>
                  </a:lnTo>
                  <a:lnTo>
                    <a:pt x="91466" y="51794"/>
                  </a:lnTo>
                  <a:lnTo>
                    <a:pt x="92722" y="51916"/>
                  </a:lnTo>
                  <a:lnTo>
                    <a:pt x="93877" y="52038"/>
                  </a:lnTo>
                  <a:lnTo>
                    <a:pt x="96288" y="52650"/>
                  </a:lnTo>
                  <a:lnTo>
                    <a:pt x="98705" y="53322"/>
                  </a:lnTo>
                  <a:lnTo>
                    <a:pt x="100905" y="54061"/>
                  </a:lnTo>
                  <a:lnTo>
                    <a:pt x="103316" y="54855"/>
                  </a:lnTo>
                  <a:lnTo>
                    <a:pt x="105522" y="55588"/>
                  </a:lnTo>
                  <a:lnTo>
                    <a:pt x="107933" y="56016"/>
                  </a:lnTo>
                  <a:lnTo>
                    <a:pt x="108983" y="56261"/>
                  </a:lnTo>
                  <a:lnTo>
                    <a:pt x="110244" y="56383"/>
                  </a:lnTo>
                  <a:lnTo>
                    <a:pt x="111183" y="56383"/>
                  </a:lnTo>
                  <a:lnTo>
                    <a:pt x="112444" y="56261"/>
                  </a:lnTo>
                  <a:lnTo>
                    <a:pt x="113388" y="56138"/>
                  </a:lnTo>
                  <a:lnTo>
                    <a:pt x="114650" y="55894"/>
                  </a:lnTo>
                  <a:lnTo>
                    <a:pt x="115800" y="55466"/>
                  </a:lnTo>
                  <a:lnTo>
                    <a:pt x="116850" y="54977"/>
                  </a:lnTo>
                  <a:lnTo>
                    <a:pt x="117477" y="54611"/>
                  </a:lnTo>
                  <a:lnTo>
                    <a:pt x="117794" y="54183"/>
                  </a:lnTo>
                  <a:lnTo>
                    <a:pt x="118216" y="53566"/>
                  </a:lnTo>
                  <a:lnTo>
                    <a:pt x="118633" y="52894"/>
                  </a:lnTo>
                  <a:lnTo>
                    <a:pt x="119055" y="51366"/>
                  </a:lnTo>
                  <a:lnTo>
                    <a:pt x="119055" y="49466"/>
                  </a:lnTo>
                  <a:lnTo>
                    <a:pt x="119055" y="47444"/>
                  </a:lnTo>
                  <a:lnTo>
                    <a:pt x="118844" y="45244"/>
                  </a:lnTo>
                  <a:lnTo>
                    <a:pt x="118633" y="42855"/>
                  </a:lnTo>
                  <a:lnTo>
                    <a:pt x="118216" y="40527"/>
                  </a:lnTo>
                  <a:lnTo>
                    <a:pt x="117477" y="35811"/>
                  </a:lnTo>
                  <a:lnTo>
                    <a:pt x="116638" y="31588"/>
                  </a:lnTo>
                  <a:lnTo>
                    <a:pt x="116433" y="29811"/>
                  </a:lnTo>
                  <a:lnTo>
                    <a:pt x="116433" y="28283"/>
                  </a:lnTo>
                  <a:lnTo>
                    <a:pt x="116433" y="27000"/>
                  </a:lnTo>
                  <a:lnTo>
                    <a:pt x="116850" y="26200"/>
                  </a:lnTo>
                  <a:lnTo>
                    <a:pt x="114650" y="27000"/>
                  </a:lnTo>
                  <a:lnTo>
                    <a:pt x="111816" y="27733"/>
                  </a:lnTo>
                  <a:lnTo>
                    <a:pt x="108983" y="28161"/>
                  </a:lnTo>
                  <a:lnTo>
                    <a:pt x="105733" y="28650"/>
                  </a:lnTo>
                  <a:lnTo>
                    <a:pt x="102583" y="28894"/>
                  </a:lnTo>
                  <a:lnTo>
                    <a:pt x="99122" y="29138"/>
                  </a:lnTo>
                  <a:lnTo>
                    <a:pt x="95661" y="29261"/>
                  </a:lnTo>
                  <a:lnTo>
                    <a:pt x="92305" y="29261"/>
                  </a:lnTo>
                  <a:lnTo>
                    <a:pt x="88844" y="29138"/>
                  </a:lnTo>
                  <a:lnTo>
                    <a:pt x="85383" y="28894"/>
                  </a:lnTo>
                  <a:lnTo>
                    <a:pt x="82444" y="28650"/>
                  </a:lnTo>
                  <a:lnTo>
                    <a:pt x="79405" y="28283"/>
                  </a:lnTo>
                  <a:lnTo>
                    <a:pt x="76572" y="27855"/>
                  </a:lnTo>
                  <a:lnTo>
                    <a:pt x="74366" y="27366"/>
                  </a:lnTo>
                  <a:lnTo>
                    <a:pt x="72372" y="26750"/>
                  </a:lnTo>
                  <a:lnTo>
                    <a:pt x="70694" y="26200"/>
                  </a:lnTo>
                  <a:lnTo>
                    <a:pt x="69333" y="25588"/>
                  </a:lnTo>
                  <a:lnTo>
                    <a:pt x="68283" y="24977"/>
                  </a:lnTo>
                  <a:lnTo>
                    <a:pt x="67761" y="24427"/>
                  </a:lnTo>
                  <a:lnTo>
                    <a:pt x="67127" y="23811"/>
                  </a:lnTo>
                  <a:lnTo>
                    <a:pt x="66922" y="23261"/>
                  </a:lnTo>
                  <a:lnTo>
                    <a:pt x="66711" y="22650"/>
                  </a:lnTo>
                  <a:lnTo>
                    <a:pt x="66922" y="22038"/>
                  </a:lnTo>
                  <a:lnTo>
                    <a:pt x="67338" y="21488"/>
                  </a:lnTo>
                  <a:lnTo>
                    <a:pt x="67761" y="20750"/>
                  </a:lnTo>
                  <a:lnTo>
                    <a:pt x="68283" y="20077"/>
                  </a:lnTo>
                  <a:lnTo>
                    <a:pt x="69122" y="19344"/>
                  </a:lnTo>
                  <a:lnTo>
                    <a:pt x="70172" y="18672"/>
                  </a:lnTo>
                  <a:lnTo>
                    <a:pt x="72583" y="17138"/>
                  </a:lnTo>
                  <a:lnTo>
                    <a:pt x="75205" y="15366"/>
                  </a:lnTo>
                  <a:lnTo>
                    <a:pt x="76572" y="14322"/>
                  </a:lnTo>
                  <a:lnTo>
                    <a:pt x="77411" y="13222"/>
                  </a:lnTo>
                  <a:lnTo>
                    <a:pt x="77933" y="12061"/>
                  </a:lnTo>
                  <a:lnTo>
                    <a:pt x="78355" y="10894"/>
                  </a:lnTo>
                  <a:lnTo>
                    <a:pt x="78355" y="9611"/>
                  </a:lnTo>
                  <a:lnTo>
                    <a:pt x="78144" y="8322"/>
                  </a:lnTo>
                  <a:lnTo>
                    <a:pt x="77622" y="7038"/>
                  </a:lnTo>
                  <a:lnTo>
                    <a:pt x="76777" y="5872"/>
                  </a:lnTo>
                  <a:lnTo>
                    <a:pt x="75522" y="4650"/>
                  </a:lnTo>
                  <a:lnTo>
                    <a:pt x="74366" y="3488"/>
                  </a:lnTo>
                  <a:lnTo>
                    <a:pt x="72794" y="2566"/>
                  </a:lnTo>
                  <a:lnTo>
                    <a:pt x="70905" y="1711"/>
                  </a:lnTo>
                  <a:lnTo>
                    <a:pt x="68911" y="1038"/>
                  </a:lnTo>
                  <a:lnTo>
                    <a:pt x="66711" y="427"/>
                  </a:lnTo>
                  <a:lnTo>
                    <a:pt x="64300" y="183"/>
                  </a:lnTo>
                  <a:lnTo>
                    <a:pt x="61677" y="61"/>
                  </a:lnTo>
                  <a:lnTo>
                    <a:pt x="59261" y="61"/>
                  </a:lnTo>
                  <a:lnTo>
                    <a:pt x="56850" y="427"/>
                  </a:lnTo>
                  <a:lnTo>
                    <a:pt x="54650" y="1038"/>
                  </a:lnTo>
                  <a:lnTo>
                    <a:pt x="52444" y="1588"/>
                  </a:lnTo>
                  <a:lnTo>
                    <a:pt x="50344" y="2566"/>
                  </a:lnTo>
                  <a:lnTo>
                    <a:pt x="48561" y="3488"/>
                  </a:lnTo>
                  <a:lnTo>
                    <a:pt x="46988" y="4527"/>
                  </a:lnTo>
                  <a:lnTo>
                    <a:pt x="45733" y="5750"/>
                  </a:lnTo>
                  <a:lnTo>
                    <a:pt x="44788" y="6916"/>
                  </a:lnTo>
                  <a:lnTo>
                    <a:pt x="43950" y="8200"/>
                  </a:lnTo>
                  <a:lnTo>
                    <a:pt x="43527" y="9488"/>
                  </a:lnTo>
                  <a:lnTo>
                    <a:pt x="43316" y="10894"/>
                  </a:lnTo>
                  <a:lnTo>
                    <a:pt x="43527" y="12183"/>
                  </a:lnTo>
                  <a:lnTo>
                    <a:pt x="44155" y="13344"/>
                  </a:lnTo>
                  <a:lnTo>
                    <a:pt x="44788" y="14077"/>
                  </a:lnTo>
                  <a:lnTo>
                    <a:pt x="45416" y="14688"/>
                  </a:lnTo>
                  <a:lnTo>
                    <a:pt x="45938" y="15244"/>
                  </a:lnTo>
                  <a:lnTo>
                    <a:pt x="46777" y="15733"/>
                  </a:lnTo>
                  <a:lnTo>
                    <a:pt x="48355" y="16772"/>
                  </a:lnTo>
                  <a:lnTo>
                    <a:pt x="49822" y="17811"/>
                  </a:lnTo>
                  <a:lnTo>
                    <a:pt x="50766" y="18916"/>
                  </a:lnTo>
                  <a:lnTo>
                    <a:pt x="51816" y="19833"/>
                  </a:lnTo>
                  <a:lnTo>
                    <a:pt x="52444" y="20750"/>
                  </a:lnTo>
                  <a:lnTo>
                    <a:pt x="52866" y="21611"/>
                  </a:lnTo>
                  <a:lnTo>
                    <a:pt x="52966" y="22405"/>
                  </a:lnTo>
                  <a:lnTo>
                    <a:pt x="52966" y="23138"/>
                  </a:lnTo>
                  <a:lnTo>
                    <a:pt x="52866" y="23811"/>
                  </a:lnTo>
                  <a:lnTo>
                    <a:pt x="52444" y="24427"/>
                  </a:lnTo>
                  <a:lnTo>
                    <a:pt x="51816" y="24977"/>
                  </a:lnTo>
                  <a:lnTo>
                    <a:pt x="50977" y="25344"/>
                  </a:lnTo>
                  <a:lnTo>
                    <a:pt x="50033" y="25711"/>
                  </a:lnTo>
                  <a:lnTo>
                    <a:pt x="48772" y="26077"/>
                  </a:lnTo>
                  <a:lnTo>
                    <a:pt x="47411" y="26200"/>
                  </a:lnTo>
                  <a:lnTo>
                    <a:pt x="45733" y="26200"/>
                  </a:lnTo>
                  <a:lnTo>
                    <a:pt x="39544" y="26322"/>
                  </a:lnTo>
                  <a:lnTo>
                    <a:pt x="33038" y="26505"/>
                  </a:lnTo>
                  <a:lnTo>
                    <a:pt x="26638" y="26750"/>
                  </a:lnTo>
                  <a:lnTo>
                    <a:pt x="20450" y="27000"/>
                  </a:lnTo>
                  <a:lnTo>
                    <a:pt x="14788" y="27122"/>
                  </a:lnTo>
                  <a:lnTo>
                    <a:pt x="9750" y="27122"/>
                  </a:lnTo>
                  <a:lnTo>
                    <a:pt x="7550" y="27000"/>
                  </a:lnTo>
                  <a:lnTo>
                    <a:pt x="5450" y="26872"/>
                  </a:lnTo>
                  <a:lnTo>
                    <a:pt x="3877" y="26505"/>
                  </a:lnTo>
                  <a:lnTo>
                    <a:pt x="2516" y="26200"/>
                  </a:lnTo>
                  <a:lnTo>
                    <a:pt x="2516" y="29566"/>
                  </a:lnTo>
                  <a:lnTo>
                    <a:pt x="2516" y="33794"/>
                  </a:lnTo>
                  <a:lnTo>
                    <a:pt x="2516" y="38383"/>
                  </a:lnTo>
                  <a:lnTo>
                    <a:pt x="2516" y="43222"/>
                  </a:lnTo>
                  <a:lnTo>
                    <a:pt x="2516" y="47811"/>
                  </a:lnTo>
                  <a:lnTo>
                    <a:pt x="2516" y="51916"/>
                  </a:lnTo>
                  <a:lnTo>
                    <a:pt x="2516" y="55100"/>
                  </a:lnTo>
                  <a:lnTo>
                    <a:pt x="2516" y="57122"/>
                  </a:lnTo>
                  <a:lnTo>
                    <a:pt x="2722" y="57672"/>
                  </a:lnTo>
                  <a:lnTo>
                    <a:pt x="3038" y="58283"/>
                  </a:lnTo>
                  <a:lnTo>
                    <a:pt x="3666" y="58833"/>
                  </a:lnTo>
                  <a:lnTo>
                    <a:pt x="4505" y="59444"/>
                  </a:lnTo>
                  <a:lnTo>
                    <a:pt x="5450" y="60061"/>
                  </a:lnTo>
                  <a:lnTo>
                    <a:pt x="6711" y="60488"/>
                  </a:lnTo>
                  <a:lnTo>
                    <a:pt x="8072" y="60855"/>
                  </a:lnTo>
                  <a:lnTo>
                    <a:pt x="9544" y="61222"/>
                  </a:lnTo>
                  <a:lnTo>
                    <a:pt x="10905" y="61466"/>
                  </a:lnTo>
                  <a:lnTo>
                    <a:pt x="12583" y="61588"/>
                  </a:lnTo>
                  <a:lnTo>
                    <a:pt x="14155" y="61466"/>
                  </a:lnTo>
                  <a:lnTo>
                    <a:pt x="15522" y="61344"/>
                  </a:lnTo>
                  <a:lnTo>
                    <a:pt x="17200" y="60977"/>
                  </a:lnTo>
                  <a:lnTo>
                    <a:pt x="18561" y="60488"/>
                  </a:lnTo>
                  <a:lnTo>
                    <a:pt x="20033" y="59811"/>
                  </a:lnTo>
                  <a:lnTo>
                    <a:pt x="21183" y="58833"/>
                  </a:lnTo>
                  <a:close/>
                </a:path>
              </a:pathLst>
            </a:custGeom>
            <a:solidFill>
              <a:srgbClr val="D8EBB3"/>
            </a:solidFill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>
              <a:off x="2895600" y="1731961"/>
              <a:ext cx="2857500" cy="1668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000" y="115755"/>
                  </a:moveTo>
                  <a:lnTo>
                    <a:pt x="52933" y="115755"/>
                  </a:lnTo>
                  <a:lnTo>
                    <a:pt x="53811" y="115344"/>
                  </a:lnTo>
                  <a:lnTo>
                    <a:pt x="54500" y="114927"/>
                  </a:lnTo>
                  <a:lnTo>
                    <a:pt x="55122" y="114305"/>
                  </a:lnTo>
                  <a:lnTo>
                    <a:pt x="55622" y="113477"/>
                  </a:lnTo>
                  <a:lnTo>
                    <a:pt x="55933" y="112755"/>
                  </a:lnTo>
                  <a:lnTo>
                    <a:pt x="56183" y="111722"/>
                  </a:lnTo>
                  <a:lnTo>
                    <a:pt x="56311" y="110583"/>
                  </a:lnTo>
                  <a:lnTo>
                    <a:pt x="56311" y="109344"/>
                  </a:lnTo>
                  <a:lnTo>
                    <a:pt x="56183" y="108000"/>
                  </a:lnTo>
                  <a:lnTo>
                    <a:pt x="55933" y="106344"/>
                  </a:lnTo>
                  <a:lnTo>
                    <a:pt x="55622" y="105000"/>
                  </a:lnTo>
                  <a:lnTo>
                    <a:pt x="55000" y="103444"/>
                  </a:lnTo>
                  <a:lnTo>
                    <a:pt x="54372" y="101583"/>
                  </a:lnTo>
                  <a:lnTo>
                    <a:pt x="53561" y="99822"/>
                  </a:lnTo>
                  <a:lnTo>
                    <a:pt x="52622" y="98066"/>
                  </a:lnTo>
                  <a:lnTo>
                    <a:pt x="52122" y="97033"/>
                  </a:lnTo>
                  <a:lnTo>
                    <a:pt x="51750" y="96100"/>
                  </a:lnTo>
                  <a:lnTo>
                    <a:pt x="51433" y="95066"/>
                  </a:lnTo>
                  <a:lnTo>
                    <a:pt x="51061" y="94033"/>
                  </a:lnTo>
                  <a:lnTo>
                    <a:pt x="50683" y="91861"/>
                  </a:lnTo>
                  <a:lnTo>
                    <a:pt x="50561" y="89688"/>
                  </a:lnTo>
                  <a:lnTo>
                    <a:pt x="50561" y="87516"/>
                  </a:lnTo>
                  <a:lnTo>
                    <a:pt x="50933" y="85344"/>
                  </a:lnTo>
                  <a:lnTo>
                    <a:pt x="51311" y="83172"/>
                  </a:lnTo>
                  <a:lnTo>
                    <a:pt x="52000" y="81000"/>
                  </a:lnTo>
                  <a:lnTo>
                    <a:pt x="52750" y="79133"/>
                  </a:lnTo>
                  <a:lnTo>
                    <a:pt x="53683" y="77172"/>
                  </a:lnTo>
                  <a:lnTo>
                    <a:pt x="54750" y="75616"/>
                  </a:lnTo>
                  <a:lnTo>
                    <a:pt x="55933" y="74172"/>
                  </a:lnTo>
                  <a:lnTo>
                    <a:pt x="57183" y="73033"/>
                  </a:lnTo>
                  <a:lnTo>
                    <a:pt x="58622" y="72205"/>
                  </a:lnTo>
                  <a:lnTo>
                    <a:pt x="60061" y="71583"/>
                  </a:lnTo>
                  <a:lnTo>
                    <a:pt x="61494" y="71477"/>
                  </a:lnTo>
                  <a:lnTo>
                    <a:pt x="63061" y="71583"/>
                  </a:lnTo>
                  <a:lnTo>
                    <a:pt x="64500" y="72205"/>
                  </a:lnTo>
                  <a:lnTo>
                    <a:pt x="65811" y="73238"/>
                  </a:lnTo>
                  <a:lnTo>
                    <a:pt x="67000" y="74377"/>
                  </a:lnTo>
                  <a:lnTo>
                    <a:pt x="68061" y="75822"/>
                  </a:lnTo>
                  <a:lnTo>
                    <a:pt x="68994" y="77377"/>
                  </a:lnTo>
                  <a:lnTo>
                    <a:pt x="69750" y="79133"/>
                  </a:lnTo>
                  <a:lnTo>
                    <a:pt x="70500" y="81205"/>
                  </a:lnTo>
                  <a:lnTo>
                    <a:pt x="70933" y="83377"/>
                  </a:lnTo>
                  <a:lnTo>
                    <a:pt x="71311" y="85550"/>
                  </a:lnTo>
                  <a:lnTo>
                    <a:pt x="71433" y="87516"/>
                  </a:lnTo>
                  <a:lnTo>
                    <a:pt x="71433" y="89688"/>
                  </a:lnTo>
                  <a:lnTo>
                    <a:pt x="71183" y="91861"/>
                  </a:lnTo>
                  <a:lnTo>
                    <a:pt x="70811" y="93822"/>
                  </a:lnTo>
                  <a:lnTo>
                    <a:pt x="70372" y="95688"/>
                  </a:lnTo>
                  <a:lnTo>
                    <a:pt x="69500" y="97238"/>
                  </a:lnTo>
                  <a:lnTo>
                    <a:pt x="67933" y="100238"/>
                  </a:lnTo>
                  <a:lnTo>
                    <a:pt x="66500" y="103033"/>
                  </a:lnTo>
                  <a:lnTo>
                    <a:pt x="65933" y="104172"/>
                  </a:lnTo>
                  <a:lnTo>
                    <a:pt x="65433" y="105411"/>
                  </a:lnTo>
                  <a:lnTo>
                    <a:pt x="65061" y="106550"/>
                  </a:lnTo>
                  <a:lnTo>
                    <a:pt x="64811" y="107583"/>
                  </a:lnTo>
                  <a:lnTo>
                    <a:pt x="64622" y="108722"/>
                  </a:lnTo>
                  <a:lnTo>
                    <a:pt x="64622" y="109755"/>
                  </a:lnTo>
                  <a:lnTo>
                    <a:pt x="64622" y="110788"/>
                  </a:lnTo>
                  <a:lnTo>
                    <a:pt x="64683" y="111722"/>
                  </a:lnTo>
                  <a:lnTo>
                    <a:pt x="65061" y="112755"/>
                  </a:lnTo>
                  <a:lnTo>
                    <a:pt x="65561" y="113688"/>
                  </a:lnTo>
                  <a:lnTo>
                    <a:pt x="66061" y="114722"/>
                  </a:lnTo>
                  <a:lnTo>
                    <a:pt x="66872" y="115755"/>
                  </a:lnTo>
                  <a:lnTo>
                    <a:pt x="67811" y="116688"/>
                  </a:lnTo>
                  <a:lnTo>
                    <a:pt x="68994" y="117722"/>
                  </a:lnTo>
                  <a:lnTo>
                    <a:pt x="70372" y="118444"/>
                  </a:lnTo>
                  <a:lnTo>
                    <a:pt x="72000" y="119066"/>
                  </a:lnTo>
                  <a:lnTo>
                    <a:pt x="73811" y="119688"/>
                  </a:lnTo>
                  <a:lnTo>
                    <a:pt x="75622" y="120305"/>
                  </a:lnTo>
                  <a:lnTo>
                    <a:pt x="77683" y="120516"/>
                  </a:lnTo>
                  <a:lnTo>
                    <a:pt x="79683" y="120722"/>
                  </a:lnTo>
                  <a:lnTo>
                    <a:pt x="81750" y="120722"/>
                  </a:lnTo>
                  <a:lnTo>
                    <a:pt x="83750" y="120722"/>
                  </a:lnTo>
                  <a:lnTo>
                    <a:pt x="85811" y="120305"/>
                  </a:lnTo>
                  <a:lnTo>
                    <a:pt x="87744" y="119894"/>
                  </a:lnTo>
                  <a:lnTo>
                    <a:pt x="89622" y="119066"/>
                  </a:lnTo>
                  <a:lnTo>
                    <a:pt x="91433" y="118344"/>
                  </a:lnTo>
                  <a:lnTo>
                    <a:pt x="93000" y="117100"/>
                  </a:lnTo>
                  <a:lnTo>
                    <a:pt x="94311" y="115755"/>
                  </a:lnTo>
                  <a:lnTo>
                    <a:pt x="94683" y="114722"/>
                  </a:lnTo>
                  <a:lnTo>
                    <a:pt x="94933" y="113477"/>
                  </a:lnTo>
                  <a:lnTo>
                    <a:pt x="95183" y="112344"/>
                  </a:lnTo>
                  <a:lnTo>
                    <a:pt x="95311" y="111000"/>
                  </a:lnTo>
                  <a:lnTo>
                    <a:pt x="95372" y="108205"/>
                  </a:lnTo>
                  <a:lnTo>
                    <a:pt x="95372" y="105411"/>
                  </a:lnTo>
                  <a:lnTo>
                    <a:pt x="95311" y="102205"/>
                  </a:lnTo>
                  <a:lnTo>
                    <a:pt x="95061" y="99000"/>
                  </a:lnTo>
                  <a:lnTo>
                    <a:pt x="94811" y="95894"/>
                  </a:lnTo>
                  <a:lnTo>
                    <a:pt x="94433" y="92477"/>
                  </a:lnTo>
                  <a:lnTo>
                    <a:pt x="93622" y="86172"/>
                  </a:lnTo>
                  <a:lnTo>
                    <a:pt x="93000" y="79961"/>
                  </a:lnTo>
                  <a:lnTo>
                    <a:pt x="92872" y="77377"/>
                  </a:lnTo>
                  <a:lnTo>
                    <a:pt x="92750" y="74788"/>
                  </a:lnTo>
                  <a:lnTo>
                    <a:pt x="92872" y="72616"/>
                  </a:lnTo>
                  <a:lnTo>
                    <a:pt x="93250" y="70861"/>
                  </a:lnTo>
                  <a:lnTo>
                    <a:pt x="93622" y="68994"/>
                  </a:lnTo>
                  <a:lnTo>
                    <a:pt x="94183" y="67444"/>
                  </a:lnTo>
                  <a:lnTo>
                    <a:pt x="94933" y="66100"/>
                  </a:lnTo>
                  <a:lnTo>
                    <a:pt x="95622" y="64861"/>
                  </a:lnTo>
                  <a:lnTo>
                    <a:pt x="96500" y="63722"/>
                  </a:lnTo>
                  <a:lnTo>
                    <a:pt x="97311" y="62688"/>
                  </a:lnTo>
                  <a:lnTo>
                    <a:pt x="98311" y="61861"/>
                  </a:lnTo>
                  <a:lnTo>
                    <a:pt x="99250" y="61344"/>
                  </a:lnTo>
                  <a:lnTo>
                    <a:pt x="100183" y="60722"/>
                  </a:lnTo>
                  <a:lnTo>
                    <a:pt x="101183" y="60516"/>
                  </a:lnTo>
                  <a:lnTo>
                    <a:pt x="102122" y="60516"/>
                  </a:lnTo>
                  <a:lnTo>
                    <a:pt x="103061" y="60927"/>
                  </a:lnTo>
                  <a:lnTo>
                    <a:pt x="103933" y="61344"/>
                  </a:lnTo>
                  <a:lnTo>
                    <a:pt x="104750" y="62066"/>
                  </a:lnTo>
                  <a:lnTo>
                    <a:pt x="105622" y="63100"/>
                  </a:lnTo>
                  <a:lnTo>
                    <a:pt x="106311" y="64444"/>
                  </a:lnTo>
                  <a:lnTo>
                    <a:pt x="107061" y="65894"/>
                  </a:lnTo>
                  <a:lnTo>
                    <a:pt x="108000" y="66822"/>
                  </a:lnTo>
                  <a:lnTo>
                    <a:pt x="108933" y="67650"/>
                  </a:lnTo>
                  <a:lnTo>
                    <a:pt x="110122" y="68272"/>
                  </a:lnTo>
                  <a:lnTo>
                    <a:pt x="111250" y="68272"/>
                  </a:lnTo>
                  <a:lnTo>
                    <a:pt x="112433" y="68272"/>
                  </a:lnTo>
                  <a:lnTo>
                    <a:pt x="113622" y="67861"/>
                  </a:lnTo>
                  <a:lnTo>
                    <a:pt x="114683" y="67238"/>
                  </a:lnTo>
                  <a:lnTo>
                    <a:pt x="115811" y="66516"/>
                  </a:lnTo>
                  <a:lnTo>
                    <a:pt x="116872" y="65477"/>
                  </a:lnTo>
                  <a:lnTo>
                    <a:pt x="117811" y="64238"/>
                  </a:lnTo>
                  <a:lnTo>
                    <a:pt x="118683" y="62894"/>
                  </a:lnTo>
                  <a:lnTo>
                    <a:pt x="119250" y="61550"/>
                  </a:lnTo>
                  <a:lnTo>
                    <a:pt x="119872" y="59688"/>
                  </a:lnTo>
                  <a:lnTo>
                    <a:pt x="120122" y="57927"/>
                  </a:lnTo>
                  <a:lnTo>
                    <a:pt x="120250" y="56172"/>
                  </a:lnTo>
                  <a:lnTo>
                    <a:pt x="120122" y="53377"/>
                  </a:lnTo>
                  <a:lnTo>
                    <a:pt x="119872" y="50788"/>
                  </a:lnTo>
                  <a:lnTo>
                    <a:pt x="119250" y="48616"/>
                  </a:lnTo>
                  <a:lnTo>
                    <a:pt x="118683" y="46650"/>
                  </a:lnTo>
                  <a:lnTo>
                    <a:pt x="117811" y="44788"/>
                  </a:lnTo>
                  <a:lnTo>
                    <a:pt x="116872" y="43444"/>
                  </a:lnTo>
                  <a:lnTo>
                    <a:pt x="115811" y="42205"/>
                  </a:lnTo>
                  <a:lnTo>
                    <a:pt x="114683" y="41272"/>
                  </a:lnTo>
                  <a:lnTo>
                    <a:pt x="113622" y="40650"/>
                  </a:lnTo>
                  <a:lnTo>
                    <a:pt x="112433" y="40033"/>
                  </a:lnTo>
                  <a:lnTo>
                    <a:pt x="111250" y="39822"/>
                  </a:lnTo>
                  <a:lnTo>
                    <a:pt x="110122" y="40033"/>
                  </a:lnTo>
                  <a:lnTo>
                    <a:pt x="108933" y="40238"/>
                  </a:lnTo>
                  <a:lnTo>
                    <a:pt x="108000" y="40861"/>
                  </a:lnTo>
                  <a:lnTo>
                    <a:pt x="107061" y="41688"/>
                  </a:lnTo>
                  <a:lnTo>
                    <a:pt x="106311" y="42822"/>
                  </a:lnTo>
                  <a:lnTo>
                    <a:pt x="105622" y="43861"/>
                  </a:lnTo>
                  <a:lnTo>
                    <a:pt x="104622" y="44583"/>
                  </a:lnTo>
                  <a:lnTo>
                    <a:pt x="103683" y="45411"/>
                  </a:lnTo>
                  <a:lnTo>
                    <a:pt x="102622" y="45822"/>
                  </a:lnTo>
                  <a:lnTo>
                    <a:pt x="101500" y="46033"/>
                  </a:lnTo>
                  <a:lnTo>
                    <a:pt x="100433" y="46238"/>
                  </a:lnTo>
                  <a:lnTo>
                    <a:pt x="99372" y="46238"/>
                  </a:lnTo>
                  <a:lnTo>
                    <a:pt x="98311" y="45822"/>
                  </a:lnTo>
                  <a:lnTo>
                    <a:pt x="97183" y="45411"/>
                  </a:lnTo>
                  <a:lnTo>
                    <a:pt x="96122" y="44788"/>
                  </a:lnTo>
                  <a:lnTo>
                    <a:pt x="95183" y="44272"/>
                  </a:lnTo>
                  <a:lnTo>
                    <a:pt x="94311" y="43238"/>
                  </a:lnTo>
                  <a:lnTo>
                    <a:pt x="93622" y="42205"/>
                  </a:lnTo>
                  <a:lnTo>
                    <a:pt x="93000" y="41272"/>
                  </a:lnTo>
                  <a:lnTo>
                    <a:pt x="92622" y="39822"/>
                  </a:lnTo>
                  <a:lnTo>
                    <a:pt x="92433" y="38477"/>
                  </a:lnTo>
                  <a:lnTo>
                    <a:pt x="92311" y="36100"/>
                  </a:lnTo>
                  <a:lnTo>
                    <a:pt x="92311" y="32066"/>
                  </a:lnTo>
                  <a:lnTo>
                    <a:pt x="92500" y="27305"/>
                  </a:lnTo>
                  <a:lnTo>
                    <a:pt x="92750" y="21822"/>
                  </a:lnTo>
                  <a:lnTo>
                    <a:pt x="93122" y="16444"/>
                  </a:lnTo>
                  <a:lnTo>
                    <a:pt x="93500" y="11066"/>
                  </a:lnTo>
                  <a:lnTo>
                    <a:pt x="93933" y="6516"/>
                  </a:lnTo>
                  <a:lnTo>
                    <a:pt x="94311" y="2894"/>
                  </a:lnTo>
                  <a:lnTo>
                    <a:pt x="94183" y="2894"/>
                  </a:lnTo>
                  <a:lnTo>
                    <a:pt x="94061" y="2894"/>
                  </a:lnTo>
                  <a:lnTo>
                    <a:pt x="90372" y="2688"/>
                  </a:lnTo>
                  <a:lnTo>
                    <a:pt x="86872" y="2377"/>
                  </a:lnTo>
                  <a:lnTo>
                    <a:pt x="83683" y="1961"/>
                  </a:lnTo>
                  <a:lnTo>
                    <a:pt x="80683" y="1550"/>
                  </a:lnTo>
                  <a:lnTo>
                    <a:pt x="78000" y="927"/>
                  </a:lnTo>
                  <a:lnTo>
                    <a:pt x="75750" y="516"/>
                  </a:lnTo>
                  <a:lnTo>
                    <a:pt x="74061" y="100"/>
                  </a:lnTo>
                  <a:lnTo>
                    <a:pt x="72872" y="100"/>
                  </a:lnTo>
                  <a:lnTo>
                    <a:pt x="72122" y="100"/>
                  </a:lnTo>
                  <a:lnTo>
                    <a:pt x="71433" y="722"/>
                  </a:lnTo>
                  <a:lnTo>
                    <a:pt x="70683" y="1550"/>
                  </a:lnTo>
                  <a:lnTo>
                    <a:pt x="70122" y="2477"/>
                  </a:lnTo>
                  <a:lnTo>
                    <a:pt x="69500" y="3722"/>
                  </a:lnTo>
                  <a:lnTo>
                    <a:pt x="68994" y="5066"/>
                  </a:lnTo>
                  <a:lnTo>
                    <a:pt x="68683" y="6722"/>
                  </a:lnTo>
                  <a:lnTo>
                    <a:pt x="68433" y="8477"/>
                  </a:lnTo>
                  <a:lnTo>
                    <a:pt x="68183" y="10238"/>
                  </a:lnTo>
                  <a:lnTo>
                    <a:pt x="68061" y="12305"/>
                  </a:lnTo>
                  <a:lnTo>
                    <a:pt x="68183" y="14066"/>
                  </a:lnTo>
                  <a:lnTo>
                    <a:pt x="68433" y="16033"/>
                  </a:lnTo>
                  <a:lnTo>
                    <a:pt x="68811" y="18000"/>
                  </a:lnTo>
                  <a:lnTo>
                    <a:pt x="69244" y="19755"/>
                  </a:lnTo>
                  <a:lnTo>
                    <a:pt x="69872" y="21616"/>
                  </a:lnTo>
                  <a:lnTo>
                    <a:pt x="70811" y="23172"/>
                  </a:lnTo>
                  <a:lnTo>
                    <a:pt x="71811" y="24927"/>
                  </a:lnTo>
                  <a:lnTo>
                    <a:pt x="72500" y="27000"/>
                  </a:lnTo>
                  <a:lnTo>
                    <a:pt x="73122" y="29172"/>
                  </a:lnTo>
                  <a:lnTo>
                    <a:pt x="73433" y="31133"/>
                  </a:lnTo>
                  <a:lnTo>
                    <a:pt x="73683" y="33305"/>
                  </a:lnTo>
                  <a:lnTo>
                    <a:pt x="73561" y="35477"/>
                  </a:lnTo>
                  <a:lnTo>
                    <a:pt x="73433" y="37444"/>
                  </a:lnTo>
                  <a:lnTo>
                    <a:pt x="72994" y="39411"/>
                  </a:lnTo>
                  <a:lnTo>
                    <a:pt x="72500" y="41272"/>
                  </a:lnTo>
                  <a:lnTo>
                    <a:pt x="71683" y="43033"/>
                  </a:lnTo>
                  <a:lnTo>
                    <a:pt x="70683" y="44583"/>
                  </a:lnTo>
                  <a:lnTo>
                    <a:pt x="69622" y="46033"/>
                  </a:lnTo>
                  <a:lnTo>
                    <a:pt x="68433" y="47172"/>
                  </a:lnTo>
                  <a:lnTo>
                    <a:pt x="67000" y="48205"/>
                  </a:lnTo>
                  <a:lnTo>
                    <a:pt x="65311" y="48822"/>
                  </a:lnTo>
                  <a:lnTo>
                    <a:pt x="63622" y="49033"/>
                  </a:lnTo>
                  <a:lnTo>
                    <a:pt x="62683" y="49033"/>
                  </a:lnTo>
                  <a:lnTo>
                    <a:pt x="61811" y="49033"/>
                  </a:lnTo>
                  <a:lnTo>
                    <a:pt x="61122" y="48822"/>
                  </a:lnTo>
                  <a:lnTo>
                    <a:pt x="60250" y="48411"/>
                  </a:lnTo>
                  <a:lnTo>
                    <a:pt x="59561" y="48000"/>
                  </a:lnTo>
                  <a:lnTo>
                    <a:pt x="58933" y="47583"/>
                  </a:lnTo>
                  <a:lnTo>
                    <a:pt x="58250" y="46961"/>
                  </a:lnTo>
                  <a:lnTo>
                    <a:pt x="57622" y="46238"/>
                  </a:lnTo>
                  <a:lnTo>
                    <a:pt x="56561" y="44788"/>
                  </a:lnTo>
                  <a:lnTo>
                    <a:pt x="55750" y="43033"/>
                  </a:lnTo>
                  <a:lnTo>
                    <a:pt x="55000" y="41066"/>
                  </a:lnTo>
                  <a:lnTo>
                    <a:pt x="54372" y="38894"/>
                  </a:lnTo>
                  <a:lnTo>
                    <a:pt x="54061" y="36722"/>
                  </a:lnTo>
                  <a:lnTo>
                    <a:pt x="53811" y="34550"/>
                  </a:lnTo>
                  <a:lnTo>
                    <a:pt x="53683" y="32066"/>
                  </a:lnTo>
                  <a:lnTo>
                    <a:pt x="53811" y="29894"/>
                  </a:lnTo>
                  <a:lnTo>
                    <a:pt x="54183" y="27722"/>
                  </a:lnTo>
                  <a:lnTo>
                    <a:pt x="54622" y="25755"/>
                  </a:lnTo>
                  <a:lnTo>
                    <a:pt x="55250" y="24000"/>
                  </a:lnTo>
                  <a:lnTo>
                    <a:pt x="55933" y="22344"/>
                  </a:lnTo>
                  <a:lnTo>
                    <a:pt x="56683" y="21205"/>
                  </a:lnTo>
                  <a:lnTo>
                    <a:pt x="57311" y="19961"/>
                  </a:lnTo>
                  <a:lnTo>
                    <a:pt x="57750" y="18616"/>
                  </a:lnTo>
                  <a:lnTo>
                    <a:pt x="58122" y="17272"/>
                  </a:lnTo>
                  <a:lnTo>
                    <a:pt x="58372" y="15822"/>
                  </a:lnTo>
                  <a:lnTo>
                    <a:pt x="58500" y="14477"/>
                  </a:lnTo>
                  <a:lnTo>
                    <a:pt x="58372" y="13033"/>
                  </a:lnTo>
                  <a:lnTo>
                    <a:pt x="58122" y="11894"/>
                  </a:lnTo>
                  <a:lnTo>
                    <a:pt x="57750" y="10444"/>
                  </a:lnTo>
                  <a:lnTo>
                    <a:pt x="57183" y="9100"/>
                  </a:lnTo>
                  <a:lnTo>
                    <a:pt x="56433" y="7861"/>
                  </a:lnTo>
                  <a:lnTo>
                    <a:pt x="55372" y="6722"/>
                  </a:lnTo>
                  <a:lnTo>
                    <a:pt x="54183" y="5477"/>
                  </a:lnTo>
                  <a:lnTo>
                    <a:pt x="52750" y="4550"/>
                  </a:lnTo>
                  <a:lnTo>
                    <a:pt x="51061" y="3722"/>
                  </a:lnTo>
                  <a:lnTo>
                    <a:pt x="49122" y="2894"/>
                  </a:lnTo>
                  <a:lnTo>
                    <a:pt x="47061" y="2477"/>
                  </a:lnTo>
                  <a:lnTo>
                    <a:pt x="44433" y="2377"/>
                  </a:lnTo>
                  <a:lnTo>
                    <a:pt x="41183" y="2377"/>
                  </a:lnTo>
                  <a:lnTo>
                    <a:pt x="37872" y="2477"/>
                  </a:lnTo>
                  <a:lnTo>
                    <a:pt x="34372" y="2894"/>
                  </a:lnTo>
                  <a:lnTo>
                    <a:pt x="31122" y="3516"/>
                  </a:lnTo>
                  <a:lnTo>
                    <a:pt x="28372" y="4133"/>
                  </a:lnTo>
                  <a:lnTo>
                    <a:pt x="26250" y="4755"/>
                  </a:lnTo>
                  <a:lnTo>
                    <a:pt x="26933" y="8688"/>
                  </a:lnTo>
                  <a:lnTo>
                    <a:pt x="27933" y="13861"/>
                  </a:lnTo>
                  <a:lnTo>
                    <a:pt x="28750" y="19755"/>
                  </a:lnTo>
                  <a:lnTo>
                    <a:pt x="29433" y="25961"/>
                  </a:lnTo>
                  <a:lnTo>
                    <a:pt x="29683" y="28961"/>
                  </a:lnTo>
                  <a:lnTo>
                    <a:pt x="29933" y="31961"/>
                  </a:lnTo>
                  <a:lnTo>
                    <a:pt x="30061" y="34861"/>
                  </a:lnTo>
                  <a:lnTo>
                    <a:pt x="30061" y="37444"/>
                  </a:lnTo>
                  <a:lnTo>
                    <a:pt x="29811" y="39822"/>
                  </a:lnTo>
                  <a:lnTo>
                    <a:pt x="29561" y="41894"/>
                  </a:lnTo>
                  <a:lnTo>
                    <a:pt x="29372" y="42822"/>
                  </a:lnTo>
                  <a:lnTo>
                    <a:pt x="29122" y="43650"/>
                  </a:lnTo>
                  <a:lnTo>
                    <a:pt x="28872" y="44272"/>
                  </a:lnTo>
                  <a:lnTo>
                    <a:pt x="28500" y="44788"/>
                  </a:lnTo>
                  <a:lnTo>
                    <a:pt x="27811" y="45822"/>
                  </a:lnTo>
                  <a:lnTo>
                    <a:pt x="26933" y="46650"/>
                  </a:lnTo>
                  <a:lnTo>
                    <a:pt x="26250" y="47377"/>
                  </a:lnTo>
                  <a:lnTo>
                    <a:pt x="25372" y="48000"/>
                  </a:lnTo>
                  <a:lnTo>
                    <a:pt x="24561" y="48411"/>
                  </a:lnTo>
                  <a:lnTo>
                    <a:pt x="23683" y="48616"/>
                  </a:lnTo>
                  <a:lnTo>
                    <a:pt x="22750" y="48822"/>
                  </a:lnTo>
                  <a:lnTo>
                    <a:pt x="21933" y="48822"/>
                  </a:lnTo>
                  <a:lnTo>
                    <a:pt x="21061" y="48616"/>
                  </a:lnTo>
                  <a:lnTo>
                    <a:pt x="20372" y="48411"/>
                  </a:lnTo>
                  <a:lnTo>
                    <a:pt x="19500" y="48205"/>
                  </a:lnTo>
                  <a:lnTo>
                    <a:pt x="18811" y="47788"/>
                  </a:lnTo>
                  <a:lnTo>
                    <a:pt x="18061" y="47172"/>
                  </a:lnTo>
                  <a:lnTo>
                    <a:pt x="17372" y="46444"/>
                  </a:lnTo>
                  <a:lnTo>
                    <a:pt x="16750" y="45822"/>
                  </a:lnTo>
                  <a:lnTo>
                    <a:pt x="16250" y="44788"/>
                  </a:lnTo>
                  <a:lnTo>
                    <a:pt x="15433" y="43650"/>
                  </a:lnTo>
                  <a:lnTo>
                    <a:pt x="14500" y="42616"/>
                  </a:lnTo>
                  <a:lnTo>
                    <a:pt x="13372" y="41894"/>
                  </a:lnTo>
                  <a:lnTo>
                    <a:pt x="12061" y="41477"/>
                  </a:lnTo>
                  <a:lnTo>
                    <a:pt x="10872" y="41272"/>
                  </a:lnTo>
                  <a:lnTo>
                    <a:pt x="9433" y="41272"/>
                  </a:lnTo>
                  <a:lnTo>
                    <a:pt x="8122" y="41477"/>
                  </a:lnTo>
                  <a:lnTo>
                    <a:pt x="6811" y="41994"/>
                  </a:lnTo>
                  <a:lnTo>
                    <a:pt x="5494" y="42822"/>
                  </a:lnTo>
                  <a:lnTo>
                    <a:pt x="4311" y="44066"/>
                  </a:lnTo>
                  <a:lnTo>
                    <a:pt x="3061" y="45616"/>
                  </a:lnTo>
                  <a:lnTo>
                    <a:pt x="2122" y="47377"/>
                  </a:lnTo>
                  <a:lnTo>
                    <a:pt x="1750" y="48411"/>
                  </a:lnTo>
                  <a:lnTo>
                    <a:pt x="1311" y="49550"/>
                  </a:lnTo>
                  <a:lnTo>
                    <a:pt x="1061" y="50788"/>
                  </a:lnTo>
                  <a:lnTo>
                    <a:pt x="683" y="51927"/>
                  </a:lnTo>
                  <a:lnTo>
                    <a:pt x="433" y="53377"/>
                  </a:lnTo>
                  <a:lnTo>
                    <a:pt x="311" y="54927"/>
                  </a:lnTo>
                  <a:lnTo>
                    <a:pt x="183" y="56583"/>
                  </a:lnTo>
                  <a:lnTo>
                    <a:pt x="183" y="58133"/>
                  </a:lnTo>
                  <a:lnTo>
                    <a:pt x="183" y="59477"/>
                  </a:lnTo>
                  <a:lnTo>
                    <a:pt x="311" y="60927"/>
                  </a:lnTo>
                  <a:lnTo>
                    <a:pt x="433" y="62066"/>
                  </a:lnTo>
                  <a:lnTo>
                    <a:pt x="683" y="63305"/>
                  </a:lnTo>
                  <a:lnTo>
                    <a:pt x="933" y="64444"/>
                  </a:lnTo>
                  <a:lnTo>
                    <a:pt x="1311" y="65477"/>
                  </a:lnTo>
                  <a:lnTo>
                    <a:pt x="1622" y="66516"/>
                  </a:lnTo>
                  <a:lnTo>
                    <a:pt x="2122" y="67444"/>
                  </a:lnTo>
                  <a:lnTo>
                    <a:pt x="3000" y="68994"/>
                  </a:lnTo>
                  <a:lnTo>
                    <a:pt x="4061" y="70444"/>
                  </a:lnTo>
                  <a:lnTo>
                    <a:pt x="5244" y="71477"/>
                  </a:lnTo>
                  <a:lnTo>
                    <a:pt x="6433" y="72205"/>
                  </a:lnTo>
                  <a:lnTo>
                    <a:pt x="7750" y="72822"/>
                  </a:lnTo>
                  <a:lnTo>
                    <a:pt x="8933" y="73238"/>
                  </a:lnTo>
                  <a:lnTo>
                    <a:pt x="10311" y="73238"/>
                  </a:lnTo>
                  <a:lnTo>
                    <a:pt x="11500" y="73033"/>
                  </a:lnTo>
                  <a:lnTo>
                    <a:pt x="12561" y="72616"/>
                  </a:lnTo>
                  <a:lnTo>
                    <a:pt x="13500" y="72000"/>
                  </a:lnTo>
                  <a:lnTo>
                    <a:pt x="14372" y="71066"/>
                  </a:lnTo>
                  <a:lnTo>
                    <a:pt x="14933" y="70033"/>
                  </a:lnTo>
                  <a:lnTo>
                    <a:pt x="15561" y="68994"/>
                  </a:lnTo>
                  <a:lnTo>
                    <a:pt x="16250" y="68272"/>
                  </a:lnTo>
                  <a:lnTo>
                    <a:pt x="17122" y="67650"/>
                  </a:lnTo>
                  <a:lnTo>
                    <a:pt x="17933" y="67238"/>
                  </a:lnTo>
                  <a:lnTo>
                    <a:pt x="18933" y="67238"/>
                  </a:lnTo>
                  <a:lnTo>
                    <a:pt x="19872" y="67238"/>
                  </a:lnTo>
                  <a:lnTo>
                    <a:pt x="20683" y="67650"/>
                  </a:lnTo>
                  <a:lnTo>
                    <a:pt x="21683" y="68066"/>
                  </a:lnTo>
                  <a:lnTo>
                    <a:pt x="22622" y="68688"/>
                  </a:lnTo>
                  <a:lnTo>
                    <a:pt x="23500" y="69411"/>
                  </a:lnTo>
                  <a:lnTo>
                    <a:pt x="24183" y="70238"/>
                  </a:lnTo>
                  <a:lnTo>
                    <a:pt x="24933" y="71272"/>
                  </a:lnTo>
                  <a:lnTo>
                    <a:pt x="25372" y="72411"/>
                  </a:lnTo>
                  <a:lnTo>
                    <a:pt x="25872" y="73650"/>
                  </a:lnTo>
                  <a:lnTo>
                    <a:pt x="26122" y="74788"/>
                  </a:lnTo>
                  <a:lnTo>
                    <a:pt x="26250" y="76033"/>
                  </a:lnTo>
                  <a:lnTo>
                    <a:pt x="26122" y="79344"/>
                  </a:lnTo>
                  <a:lnTo>
                    <a:pt x="25872" y="83583"/>
                  </a:lnTo>
                  <a:lnTo>
                    <a:pt x="25622" y="88755"/>
                  </a:lnTo>
                  <a:lnTo>
                    <a:pt x="25500" y="94033"/>
                  </a:lnTo>
                  <a:lnTo>
                    <a:pt x="25372" y="99822"/>
                  </a:lnTo>
                  <a:lnTo>
                    <a:pt x="25372" y="105616"/>
                  </a:lnTo>
                  <a:lnTo>
                    <a:pt x="25500" y="108411"/>
                  </a:lnTo>
                  <a:lnTo>
                    <a:pt x="25622" y="111000"/>
                  </a:lnTo>
                  <a:lnTo>
                    <a:pt x="25872" y="113477"/>
                  </a:lnTo>
                  <a:lnTo>
                    <a:pt x="26250" y="115755"/>
                  </a:lnTo>
                  <a:lnTo>
                    <a:pt x="26933" y="116272"/>
                  </a:lnTo>
                  <a:lnTo>
                    <a:pt x="28000" y="116688"/>
                  </a:lnTo>
                  <a:lnTo>
                    <a:pt x="29250" y="117100"/>
                  </a:lnTo>
                  <a:lnTo>
                    <a:pt x="30433" y="117305"/>
                  </a:lnTo>
                  <a:lnTo>
                    <a:pt x="33561" y="117305"/>
                  </a:lnTo>
                  <a:lnTo>
                    <a:pt x="36872" y="117100"/>
                  </a:lnTo>
                  <a:lnTo>
                    <a:pt x="40622" y="116688"/>
                  </a:lnTo>
                  <a:lnTo>
                    <a:pt x="44433" y="116272"/>
                  </a:lnTo>
                  <a:lnTo>
                    <a:pt x="48311" y="115861"/>
                  </a:lnTo>
                  <a:lnTo>
                    <a:pt x="52000" y="115755"/>
                  </a:lnTo>
                  <a:close/>
                </a:path>
              </a:pathLst>
            </a:custGeom>
            <a:solidFill>
              <a:srgbClr val="CCCCFF"/>
            </a:solidFill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" name="Shape 189"/>
          <p:cNvSpPr/>
          <p:nvPr/>
        </p:nvSpPr>
        <p:spPr>
          <a:xfrm>
            <a:off x="1331912" y="4076700"/>
            <a:ext cx="1809900" cy="1809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005" y="97727"/>
                </a:moveTo>
                <a:lnTo>
                  <a:pt x="100372" y="95361"/>
                </a:lnTo>
                <a:lnTo>
                  <a:pt x="102461" y="92716"/>
                </a:lnTo>
                <a:lnTo>
                  <a:pt x="104411" y="89788"/>
                </a:lnTo>
                <a:lnTo>
                  <a:pt x="106355" y="87005"/>
                </a:lnTo>
                <a:lnTo>
                  <a:pt x="107888" y="84083"/>
                </a:lnTo>
                <a:lnTo>
                  <a:pt x="109138" y="81022"/>
                </a:lnTo>
                <a:lnTo>
                  <a:pt x="110394" y="77677"/>
                </a:lnTo>
                <a:lnTo>
                  <a:pt x="111505" y="74477"/>
                </a:lnTo>
                <a:lnTo>
                  <a:pt x="112761" y="74755"/>
                </a:lnTo>
                <a:lnTo>
                  <a:pt x="113733" y="74755"/>
                </a:lnTo>
                <a:lnTo>
                  <a:pt x="114711" y="74477"/>
                </a:lnTo>
                <a:lnTo>
                  <a:pt x="115683" y="74061"/>
                </a:lnTo>
                <a:lnTo>
                  <a:pt x="116377" y="73366"/>
                </a:lnTo>
                <a:lnTo>
                  <a:pt x="117216" y="72666"/>
                </a:lnTo>
                <a:lnTo>
                  <a:pt x="117494" y="71694"/>
                </a:lnTo>
                <a:lnTo>
                  <a:pt x="118327" y="70577"/>
                </a:lnTo>
                <a:lnTo>
                  <a:pt x="119027" y="68072"/>
                </a:lnTo>
                <a:lnTo>
                  <a:pt x="119722" y="65150"/>
                </a:lnTo>
                <a:lnTo>
                  <a:pt x="120000" y="62644"/>
                </a:lnTo>
                <a:lnTo>
                  <a:pt x="120000" y="60000"/>
                </a:lnTo>
                <a:lnTo>
                  <a:pt x="120000" y="57355"/>
                </a:lnTo>
                <a:lnTo>
                  <a:pt x="119722" y="54572"/>
                </a:lnTo>
                <a:lnTo>
                  <a:pt x="119027" y="51927"/>
                </a:lnTo>
                <a:lnTo>
                  <a:pt x="118327" y="49422"/>
                </a:lnTo>
                <a:lnTo>
                  <a:pt x="117494" y="48305"/>
                </a:lnTo>
                <a:lnTo>
                  <a:pt x="117216" y="47333"/>
                </a:lnTo>
                <a:lnTo>
                  <a:pt x="116377" y="46355"/>
                </a:lnTo>
                <a:lnTo>
                  <a:pt x="115683" y="45938"/>
                </a:lnTo>
                <a:lnTo>
                  <a:pt x="114711" y="45383"/>
                </a:lnTo>
                <a:lnTo>
                  <a:pt x="113733" y="45244"/>
                </a:lnTo>
                <a:lnTo>
                  <a:pt x="112761" y="45244"/>
                </a:lnTo>
                <a:lnTo>
                  <a:pt x="111505" y="45383"/>
                </a:lnTo>
                <a:lnTo>
                  <a:pt x="110394" y="42322"/>
                </a:lnTo>
                <a:lnTo>
                  <a:pt x="109138" y="38977"/>
                </a:lnTo>
                <a:lnTo>
                  <a:pt x="107888" y="36055"/>
                </a:lnTo>
                <a:lnTo>
                  <a:pt x="106355" y="32994"/>
                </a:lnTo>
                <a:lnTo>
                  <a:pt x="104411" y="30211"/>
                </a:lnTo>
                <a:lnTo>
                  <a:pt x="102461" y="27561"/>
                </a:lnTo>
                <a:lnTo>
                  <a:pt x="100372" y="24777"/>
                </a:lnTo>
                <a:lnTo>
                  <a:pt x="98283" y="22411"/>
                </a:lnTo>
                <a:lnTo>
                  <a:pt x="95638" y="20044"/>
                </a:lnTo>
                <a:lnTo>
                  <a:pt x="92994" y="17955"/>
                </a:lnTo>
                <a:lnTo>
                  <a:pt x="90350" y="15733"/>
                </a:lnTo>
                <a:lnTo>
                  <a:pt x="87144" y="13922"/>
                </a:lnTo>
                <a:lnTo>
                  <a:pt x="84361" y="12250"/>
                </a:lnTo>
                <a:lnTo>
                  <a:pt x="81161" y="10716"/>
                </a:lnTo>
                <a:lnTo>
                  <a:pt x="77955" y="9466"/>
                </a:lnTo>
                <a:lnTo>
                  <a:pt x="74616" y="8350"/>
                </a:lnTo>
                <a:lnTo>
                  <a:pt x="74894" y="7100"/>
                </a:lnTo>
                <a:lnTo>
                  <a:pt x="74894" y="6127"/>
                </a:lnTo>
                <a:lnTo>
                  <a:pt x="74616" y="5288"/>
                </a:lnTo>
                <a:lnTo>
                  <a:pt x="74200" y="4316"/>
                </a:lnTo>
                <a:lnTo>
                  <a:pt x="73644" y="3477"/>
                </a:lnTo>
                <a:lnTo>
                  <a:pt x="72666" y="2922"/>
                </a:lnTo>
                <a:lnTo>
                  <a:pt x="71833" y="2366"/>
                </a:lnTo>
                <a:lnTo>
                  <a:pt x="70577" y="1672"/>
                </a:lnTo>
                <a:lnTo>
                  <a:pt x="68211" y="972"/>
                </a:lnTo>
                <a:lnTo>
                  <a:pt x="65566" y="138"/>
                </a:lnTo>
                <a:lnTo>
                  <a:pt x="62644" y="0"/>
                </a:lnTo>
                <a:lnTo>
                  <a:pt x="60138" y="0"/>
                </a:lnTo>
                <a:lnTo>
                  <a:pt x="57355" y="0"/>
                </a:lnTo>
                <a:lnTo>
                  <a:pt x="54711" y="138"/>
                </a:lnTo>
                <a:lnTo>
                  <a:pt x="51927" y="972"/>
                </a:lnTo>
                <a:lnTo>
                  <a:pt x="49561" y="1672"/>
                </a:lnTo>
                <a:lnTo>
                  <a:pt x="48305" y="2366"/>
                </a:lnTo>
                <a:lnTo>
                  <a:pt x="47472" y="2922"/>
                </a:lnTo>
                <a:lnTo>
                  <a:pt x="46633" y="3477"/>
                </a:lnTo>
                <a:lnTo>
                  <a:pt x="45938" y="4316"/>
                </a:lnTo>
                <a:lnTo>
                  <a:pt x="45383" y="5288"/>
                </a:lnTo>
                <a:lnTo>
                  <a:pt x="45244" y="6127"/>
                </a:lnTo>
                <a:lnTo>
                  <a:pt x="45244" y="7100"/>
                </a:lnTo>
                <a:lnTo>
                  <a:pt x="45661" y="8350"/>
                </a:lnTo>
                <a:lnTo>
                  <a:pt x="42322" y="9466"/>
                </a:lnTo>
                <a:lnTo>
                  <a:pt x="39255" y="10716"/>
                </a:lnTo>
                <a:lnTo>
                  <a:pt x="36055" y="12250"/>
                </a:lnTo>
                <a:lnTo>
                  <a:pt x="32994" y="13644"/>
                </a:lnTo>
                <a:lnTo>
                  <a:pt x="30211" y="15450"/>
                </a:lnTo>
                <a:lnTo>
                  <a:pt x="27561" y="17400"/>
                </a:lnTo>
                <a:lnTo>
                  <a:pt x="24916" y="19627"/>
                </a:lnTo>
                <a:lnTo>
                  <a:pt x="22550" y="21994"/>
                </a:lnTo>
                <a:lnTo>
                  <a:pt x="20183" y="24361"/>
                </a:lnTo>
                <a:lnTo>
                  <a:pt x="17955" y="27005"/>
                </a:lnTo>
                <a:lnTo>
                  <a:pt x="15872" y="29927"/>
                </a:lnTo>
                <a:lnTo>
                  <a:pt x="13922" y="32716"/>
                </a:lnTo>
                <a:lnTo>
                  <a:pt x="12250" y="35916"/>
                </a:lnTo>
                <a:lnTo>
                  <a:pt x="10861" y="38977"/>
                </a:lnTo>
                <a:lnTo>
                  <a:pt x="9605" y="42044"/>
                </a:lnTo>
                <a:lnTo>
                  <a:pt x="8494" y="45383"/>
                </a:lnTo>
                <a:lnTo>
                  <a:pt x="7238" y="45244"/>
                </a:lnTo>
                <a:lnTo>
                  <a:pt x="6266" y="45244"/>
                </a:lnTo>
                <a:lnTo>
                  <a:pt x="5427" y="45383"/>
                </a:lnTo>
                <a:lnTo>
                  <a:pt x="4455" y="45938"/>
                </a:lnTo>
                <a:lnTo>
                  <a:pt x="3622" y="46355"/>
                </a:lnTo>
                <a:lnTo>
                  <a:pt x="2922" y="47333"/>
                </a:lnTo>
                <a:lnTo>
                  <a:pt x="2505" y="48305"/>
                </a:lnTo>
                <a:lnTo>
                  <a:pt x="1811" y="49422"/>
                </a:lnTo>
                <a:lnTo>
                  <a:pt x="1111" y="51927"/>
                </a:lnTo>
                <a:lnTo>
                  <a:pt x="277" y="54572"/>
                </a:lnTo>
                <a:lnTo>
                  <a:pt x="0" y="57355"/>
                </a:lnTo>
                <a:lnTo>
                  <a:pt x="0" y="60000"/>
                </a:lnTo>
                <a:lnTo>
                  <a:pt x="0" y="62644"/>
                </a:lnTo>
                <a:lnTo>
                  <a:pt x="277" y="65150"/>
                </a:lnTo>
                <a:lnTo>
                  <a:pt x="1111" y="68072"/>
                </a:lnTo>
                <a:lnTo>
                  <a:pt x="1811" y="70577"/>
                </a:lnTo>
                <a:lnTo>
                  <a:pt x="2505" y="71694"/>
                </a:lnTo>
                <a:lnTo>
                  <a:pt x="2922" y="72666"/>
                </a:lnTo>
                <a:lnTo>
                  <a:pt x="3622" y="73366"/>
                </a:lnTo>
                <a:lnTo>
                  <a:pt x="4455" y="74061"/>
                </a:lnTo>
                <a:lnTo>
                  <a:pt x="5427" y="74477"/>
                </a:lnTo>
                <a:lnTo>
                  <a:pt x="6266" y="74755"/>
                </a:lnTo>
                <a:lnTo>
                  <a:pt x="7238" y="74755"/>
                </a:lnTo>
                <a:lnTo>
                  <a:pt x="8494" y="74477"/>
                </a:lnTo>
                <a:lnTo>
                  <a:pt x="9605" y="77677"/>
                </a:lnTo>
                <a:lnTo>
                  <a:pt x="10861" y="81022"/>
                </a:lnTo>
                <a:lnTo>
                  <a:pt x="12527" y="84083"/>
                </a:lnTo>
                <a:lnTo>
                  <a:pt x="14200" y="87422"/>
                </a:lnTo>
                <a:lnTo>
                  <a:pt x="16150" y="90350"/>
                </a:lnTo>
                <a:lnTo>
                  <a:pt x="18238" y="93133"/>
                </a:lnTo>
                <a:lnTo>
                  <a:pt x="20466" y="95777"/>
                </a:lnTo>
                <a:lnTo>
                  <a:pt x="22833" y="98561"/>
                </a:lnTo>
                <a:lnTo>
                  <a:pt x="25194" y="100650"/>
                </a:lnTo>
                <a:lnTo>
                  <a:pt x="27844" y="102738"/>
                </a:lnTo>
                <a:lnTo>
                  <a:pt x="30350" y="104688"/>
                </a:lnTo>
                <a:lnTo>
                  <a:pt x="33272" y="106355"/>
                </a:lnTo>
                <a:lnTo>
                  <a:pt x="36055" y="107888"/>
                </a:lnTo>
                <a:lnTo>
                  <a:pt x="39255" y="109138"/>
                </a:lnTo>
                <a:lnTo>
                  <a:pt x="42322" y="110672"/>
                </a:lnTo>
                <a:lnTo>
                  <a:pt x="45661" y="111505"/>
                </a:lnTo>
                <a:lnTo>
                  <a:pt x="45244" y="112761"/>
                </a:lnTo>
                <a:lnTo>
                  <a:pt x="45244" y="113733"/>
                </a:lnTo>
                <a:lnTo>
                  <a:pt x="45383" y="114711"/>
                </a:lnTo>
                <a:lnTo>
                  <a:pt x="45938" y="115683"/>
                </a:lnTo>
                <a:lnTo>
                  <a:pt x="46633" y="116377"/>
                </a:lnTo>
                <a:lnTo>
                  <a:pt x="47472" y="117077"/>
                </a:lnTo>
                <a:lnTo>
                  <a:pt x="48305" y="117494"/>
                </a:lnTo>
                <a:lnTo>
                  <a:pt x="49561" y="118327"/>
                </a:lnTo>
                <a:lnTo>
                  <a:pt x="51927" y="119027"/>
                </a:lnTo>
                <a:lnTo>
                  <a:pt x="54711" y="119722"/>
                </a:lnTo>
                <a:lnTo>
                  <a:pt x="57355" y="120000"/>
                </a:lnTo>
                <a:lnTo>
                  <a:pt x="60138" y="120000"/>
                </a:lnTo>
                <a:lnTo>
                  <a:pt x="62644" y="120000"/>
                </a:lnTo>
                <a:lnTo>
                  <a:pt x="65566" y="119722"/>
                </a:lnTo>
                <a:lnTo>
                  <a:pt x="68211" y="119027"/>
                </a:lnTo>
                <a:lnTo>
                  <a:pt x="70577" y="118327"/>
                </a:lnTo>
                <a:lnTo>
                  <a:pt x="71833" y="117494"/>
                </a:lnTo>
                <a:lnTo>
                  <a:pt x="72666" y="117077"/>
                </a:lnTo>
                <a:lnTo>
                  <a:pt x="73644" y="116377"/>
                </a:lnTo>
                <a:lnTo>
                  <a:pt x="74200" y="115683"/>
                </a:lnTo>
                <a:lnTo>
                  <a:pt x="74616" y="114711"/>
                </a:lnTo>
                <a:lnTo>
                  <a:pt x="74894" y="113733"/>
                </a:lnTo>
                <a:lnTo>
                  <a:pt x="74894" y="112761"/>
                </a:lnTo>
                <a:lnTo>
                  <a:pt x="74616" y="111505"/>
                </a:lnTo>
                <a:lnTo>
                  <a:pt x="77955" y="110394"/>
                </a:lnTo>
                <a:lnTo>
                  <a:pt x="81161" y="109138"/>
                </a:lnTo>
                <a:lnTo>
                  <a:pt x="84083" y="107750"/>
                </a:lnTo>
                <a:lnTo>
                  <a:pt x="87144" y="106077"/>
                </a:lnTo>
                <a:lnTo>
                  <a:pt x="90072" y="104266"/>
                </a:lnTo>
                <a:lnTo>
                  <a:pt x="92994" y="102183"/>
                </a:lnTo>
                <a:lnTo>
                  <a:pt x="95361" y="100094"/>
                </a:lnTo>
                <a:lnTo>
                  <a:pt x="98005" y="97727"/>
                </a:lnTo>
                <a:close/>
              </a:path>
              <a:path w="120000" h="120000" extrusionOk="0">
                <a:moveTo>
                  <a:pt x="74616" y="8350"/>
                </a:moveTo>
                <a:lnTo>
                  <a:pt x="72666" y="7933"/>
                </a:lnTo>
                <a:lnTo>
                  <a:pt x="71000" y="7655"/>
                </a:lnTo>
                <a:lnTo>
                  <a:pt x="69327" y="7100"/>
                </a:lnTo>
                <a:lnTo>
                  <a:pt x="67377" y="6961"/>
                </a:lnTo>
                <a:lnTo>
                  <a:pt x="65566" y="6683"/>
                </a:lnTo>
                <a:lnTo>
                  <a:pt x="63761" y="6683"/>
                </a:lnTo>
                <a:lnTo>
                  <a:pt x="61950" y="6405"/>
                </a:lnTo>
                <a:lnTo>
                  <a:pt x="60138" y="6405"/>
                </a:lnTo>
                <a:lnTo>
                  <a:pt x="58050" y="6405"/>
                </a:lnTo>
                <a:lnTo>
                  <a:pt x="56522" y="6683"/>
                </a:lnTo>
                <a:lnTo>
                  <a:pt x="54433" y="6683"/>
                </a:lnTo>
                <a:lnTo>
                  <a:pt x="52622" y="6961"/>
                </a:lnTo>
                <a:lnTo>
                  <a:pt x="50950" y="7100"/>
                </a:lnTo>
                <a:lnTo>
                  <a:pt x="49000" y="7655"/>
                </a:lnTo>
                <a:lnTo>
                  <a:pt x="47472" y="7933"/>
                </a:lnTo>
                <a:lnTo>
                  <a:pt x="45661" y="8350"/>
                </a:lnTo>
                <a:moveTo>
                  <a:pt x="8494" y="45383"/>
                </a:moveTo>
                <a:lnTo>
                  <a:pt x="8072" y="47333"/>
                </a:lnTo>
                <a:lnTo>
                  <a:pt x="7794" y="49000"/>
                </a:lnTo>
                <a:lnTo>
                  <a:pt x="7238" y="50672"/>
                </a:lnTo>
                <a:lnTo>
                  <a:pt x="6961" y="52483"/>
                </a:lnTo>
                <a:lnTo>
                  <a:pt x="6822" y="54572"/>
                </a:lnTo>
                <a:lnTo>
                  <a:pt x="6822" y="56100"/>
                </a:lnTo>
                <a:lnTo>
                  <a:pt x="6544" y="58050"/>
                </a:lnTo>
                <a:lnTo>
                  <a:pt x="6544" y="60000"/>
                </a:lnTo>
                <a:lnTo>
                  <a:pt x="6544" y="61811"/>
                </a:lnTo>
                <a:lnTo>
                  <a:pt x="6822" y="63900"/>
                </a:lnTo>
                <a:lnTo>
                  <a:pt x="6822" y="65427"/>
                </a:lnTo>
                <a:lnTo>
                  <a:pt x="6961" y="67377"/>
                </a:lnTo>
                <a:lnTo>
                  <a:pt x="7238" y="69050"/>
                </a:lnTo>
                <a:lnTo>
                  <a:pt x="7794" y="70861"/>
                </a:lnTo>
                <a:lnTo>
                  <a:pt x="8072" y="72666"/>
                </a:lnTo>
                <a:lnTo>
                  <a:pt x="8494" y="74477"/>
                </a:lnTo>
                <a:moveTo>
                  <a:pt x="74616" y="111505"/>
                </a:moveTo>
                <a:lnTo>
                  <a:pt x="72666" y="112066"/>
                </a:lnTo>
                <a:lnTo>
                  <a:pt x="71000" y="112344"/>
                </a:lnTo>
                <a:lnTo>
                  <a:pt x="69327" y="112761"/>
                </a:lnTo>
                <a:lnTo>
                  <a:pt x="67377" y="113038"/>
                </a:lnTo>
                <a:lnTo>
                  <a:pt x="65566" y="113316"/>
                </a:lnTo>
                <a:lnTo>
                  <a:pt x="63761" y="113316"/>
                </a:lnTo>
                <a:lnTo>
                  <a:pt x="61950" y="113594"/>
                </a:lnTo>
                <a:lnTo>
                  <a:pt x="60138" y="113594"/>
                </a:lnTo>
                <a:lnTo>
                  <a:pt x="58050" y="113594"/>
                </a:lnTo>
                <a:lnTo>
                  <a:pt x="56522" y="113316"/>
                </a:lnTo>
                <a:lnTo>
                  <a:pt x="54433" y="113316"/>
                </a:lnTo>
                <a:lnTo>
                  <a:pt x="52622" y="113038"/>
                </a:lnTo>
                <a:lnTo>
                  <a:pt x="50950" y="112761"/>
                </a:lnTo>
                <a:lnTo>
                  <a:pt x="49000" y="112344"/>
                </a:lnTo>
                <a:lnTo>
                  <a:pt x="47472" y="112066"/>
                </a:lnTo>
                <a:lnTo>
                  <a:pt x="45661" y="111505"/>
                </a:lnTo>
                <a:moveTo>
                  <a:pt x="111505" y="74477"/>
                </a:moveTo>
                <a:lnTo>
                  <a:pt x="112066" y="72666"/>
                </a:lnTo>
                <a:lnTo>
                  <a:pt x="112344" y="70861"/>
                </a:lnTo>
                <a:lnTo>
                  <a:pt x="112761" y="69050"/>
                </a:lnTo>
                <a:lnTo>
                  <a:pt x="113038" y="67377"/>
                </a:lnTo>
                <a:lnTo>
                  <a:pt x="113316" y="65427"/>
                </a:lnTo>
                <a:lnTo>
                  <a:pt x="113594" y="63900"/>
                </a:lnTo>
                <a:lnTo>
                  <a:pt x="113594" y="61811"/>
                </a:lnTo>
                <a:lnTo>
                  <a:pt x="113594" y="60000"/>
                </a:lnTo>
                <a:lnTo>
                  <a:pt x="113594" y="58050"/>
                </a:lnTo>
                <a:lnTo>
                  <a:pt x="113594" y="56100"/>
                </a:lnTo>
                <a:lnTo>
                  <a:pt x="113316" y="54572"/>
                </a:lnTo>
                <a:lnTo>
                  <a:pt x="113038" y="52483"/>
                </a:lnTo>
                <a:lnTo>
                  <a:pt x="112761" y="50672"/>
                </a:lnTo>
                <a:lnTo>
                  <a:pt x="112344" y="49000"/>
                </a:lnTo>
                <a:lnTo>
                  <a:pt x="112066" y="47333"/>
                </a:lnTo>
                <a:lnTo>
                  <a:pt x="111505" y="45383"/>
                </a:lnTo>
              </a:path>
            </a:pathLst>
          </a:cu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107763" dir="2700000">
              <a:srgbClr val="808080"/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827087" y="260350"/>
            <a:ext cx="78423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 INSULAR PARA LA IGUALDAD DE GÉNERO TENERIFE VIOLETA</a:t>
            </a: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377_6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63</Words>
  <Application>Microsoft Macintosh PowerPoint</Application>
  <PresentationFormat>Presentación en pantalla (4:3)</PresentationFormat>
  <Paragraphs>10</Paragraphs>
  <Slides>5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Oswald</vt:lpstr>
      <vt:lpstr>Arial</vt:lpstr>
      <vt:lpstr>Calibri</vt:lpstr>
      <vt:lpstr>Diseño predeterminado</vt:lpstr>
      <vt:lpstr>Tema de Office</vt:lpstr>
      <vt:lpstr>Presentación de PowerPoint</vt:lpstr>
      <vt:lpstr>Presentación de PowerPoint</vt:lpstr>
      <vt:lpstr>“Foto fija vs Time-laps: metáfora para el trabajo de equipo”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Usuario de Microsoft Office</cp:lastModifiedBy>
  <cp:revision>5</cp:revision>
  <dcterms:modified xsi:type="dcterms:W3CDTF">2016-11-10T21:26:54Z</dcterms:modified>
</cp:coreProperties>
</file>